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02032C-996E-4F6C-AAD8-F2C590E098B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1AECC4-42C8-4DAD-8220-6CF41883AB87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Единство целей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563D691-E163-4357-BB89-07C2C9107A29}" type="parTrans" cxnId="{93D6543D-5AAF-4FC3-9A1C-B223EFD35AB1}">
      <dgm:prSet/>
      <dgm:spPr/>
      <dgm:t>
        <a:bodyPr/>
        <a:lstStyle/>
        <a:p>
          <a:endParaRPr lang="ru-RU"/>
        </a:p>
      </dgm:t>
    </dgm:pt>
    <dgm:pt modelId="{2B05ECD1-3E98-4102-83E5-3853D0D9AC6E}" type="sibTrans" cxnId="{93D6543D-5AAF-4FC3-9A1C-B223EFD35AB1}">
      <dgm:prSet/>
      <dgm:spPr/>
      <dgm:t>
        <a:bodyPr/>
        <a:lstStyle/>
        <a:p>
          <a:endParaRPr lang="ru-RU"/>
        </a:p>
      </dgm:t>
    </dgm:pt>
    <dgm:pt modelId="{81749144-ADFC-49FE-8E2B-9E9F251FD496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суммарный центр управления</a:t>
          </a:r>
          <a:endParaRPr lang="ru-RU" sz="1400" dirty="0">
            <a:solidFill>
              <a:schemeClr val="tx1"/>
            </a:solidFill>
          </a:endParaRPr>
        </a:p>
      </dgm:t>
    </dgm:pt>
    <dgm:pt modelId="{4544F120-7F22-4C07-891E-C793236F6FCC}" type="parTrans" cxnId="{3F85E1D3-2D31-435D-BBE8-AA73156F7D42}">
      <dgm:prSet/>
      <dgm:spPr/>
      <dgm:t>
        <a:bodyPr/>
        <a:lstStyle/>
        <a:p>
          <a:endParaRPr lang="ru-RU"/>
        </a:p>
      </dgm:t>
    </dgm:pt>
    <dgm:pt modelId="{CD0A3B84-19AC-4F80-821D-B83251D383D7}" type="sibTrans" cxnId="{3F85E1D3-2D31-435D-BBE8-AA73156F7D42}">
      <dgm:prSet/>
      <dgm:spPr/>
      <dgm:t>
        <a:bodyPr/>
        <a:lstStyle/>
        <a:p>
          <a:endParaRPr lang="ru-RU"/>
        </a:p>
      </dgm:t>
    </dgm:pt>
    <dgm:pt modelId="{3E8AEA10-89F8-499A-8AE0-30CACADC7552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определенные ресурсы для их достижения</a:t>
          </a:r>
          <a:endParaRPr lang="ru-RU" sz="1400" dirty="0">
            <a:solidFill>
              <a:schemeClr val="tx1"/>
            </a:solidFill>
          </a:endParaRPr>
        </a:p>
      </dgm:t>
    </dgm:pt>
    <dgm:pt modelId="{98CA5A88-DC9B-4E1A-A262-2EB7EE50F76D}" type="parTrans" cxnId="{0ED942F0-BF65-4FE1-93C0-11A52CCFEE50}">
      <dgm:prSet/>
      <dgm:spPr/>
      <dgm:t>
        <a:bodyPr/>
        <a:lstStyle/>
        <a:p>
          <a:endParaRPr lang="ru-RU"/>
        </a:p>
      </dgm:t>
    </dgm:pt>
    <dgm:pt modelId="{D3B0867E-1635-4369-AE17-CAAE083854E9}" type="sibTrans" cxnId="{0ED942F0-BF65-4FE1-93C0-11A52CCFEE50}">
      <dgm:prSet/>
      <dgm:spPr/>
      <dgm:t>
        <a:bodyPr/>
        <a:lstStyle/>
        <a:p>
          <a:endParaRPr lang="ru-RU"/>
        </a:p>
      </dgm:t>
    </dgm:pt>
    <dgm:pt modelId="{6AE084A1-42E7-4FD8-A8E7-900BC0DF773F}" type="pres">
      <dgm:prSet presAssocID="{1F02032C-996E-4F6C-AAD8-F2C590E098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D2225A-5C5E-4475-9E95-12C71CD7E059}" type="pres">
      <dgm:prSet presAssocID="{651AECC4-42C8-4DAD-8220-6CF41883AB87}" presName="node" presStyleLbl="node1" presStyleIdx="0" presStyleCnt="3" custRadScaleRad="94764" custRadScaleInc="5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C72CC-90F7-49EC-8E62-F894E344C6C6}" type="pres">
      <dgm:prSet presAssocID="{2B05ECD1-3E98-4102-83E5-3853D0D9AC6E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DE62EC9-EC53-4DEF-BB5A-4372073C74BC}" type="pres">
      <dgm:prSet presAssocID="{2B05ECD1-3E98-4102-83E5-3853D0D9AC6E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BD6E9EA6-8FEE-4895-9AEF-E2C4653B6D31}" type="pres">
      <dgm:prSet presAssocID="{81749144-ADFC-49FE-8E2B-9E9F251FD49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BEE2FD-62B2-40CD-ACF4-5CDDEB2324FF}" type="pres">
      <dgm:prSet presAssocID="{CD0A3B84-19AC-4F80-821D-B83251D383D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1EEC6919-807E-4A74-8A83-7F227C595C6D}" type="pres">
      <dgm:prSet presAssocID="{CD0A3B84-19AC-4F80-821D-B83251D383D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6673CE4-E636-42DD-A1FF-E0790027D8C8}" type="pres">
      <dgm:prSet presAssocID="{3E8AEA10-89F8-499A-8AE0-30CACADC755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C2488-EE6D-4277-9906-D6D850085C82}" type="pres">
      <dgm:prSet presAssocID="{D3B0867E-1635-4369-AE17-CAAE083854E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3D799AC7-3CBF-4C94-8EDE-A26CC8A1A32D}" type="pres">
      <dgm:prSet presAssocID="{D3B0867E-1635-4369-AE17-CAAE083854E9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75B2A6E-32A2-4DD5-8B7A-0B8291B16941}" type="presOf" srcId="{CD0A3B84-19AC-4F80-821D-B83251D383D7}" destId="{1EEC6919-807E-4A74-8A83-7F227C595C6D}" srcOrd="1" destOrd="0" presId="urn:microsoft.com/office/officeart/2005/8/layout/cycle7"/>
    <dgm:cxn modelId="{780FBE22-52E1-42DB-A52C-3497E1712118}" type="presOf" srcId="{651AECC4-42C8-4DAD-8220-6CF41883AB87}" destId="{A0D2225A-5C5E-4475-9E95-12C71CD7E059}" srcOrd="0" destOrd="0" presId="urn:microsoft.com/office/officeart/2005/8/layout/cycle7"/>
    <dgm:cxn modelId="{32379430-F140-468F-BBCC-18EEC3041D72}" type="presOf" srcId="{D3B0867E-1635-4369-AE17-CAAE083854E9}" destId="{94DC2488-EE6D-4277-9906-D6D850085C82}" srcOrd="0" destOrd="0" presId="urn:microsoft.com/office/officeart/2005/8/layout/cycle7"/>
    <dgm:cxn modelId="{93D6543D-5AAF-4FC3-9A1C-B223EFD35AB1}" srcId="{1F02032C-996E-4F6C-AAD8-F2C590E098B9}" destId="{651AECC4-42C8-4DAD-8220-6CF41883AB87}" srcOrd="0" destOrd="0" parTransId="{2563D691-E163-4357-BB89-07C2C9107A29}" sibTransId="{2B05ECD1-3E98-4102-83E5-3853D0D9AC6E}"/>
    <dgm:cxn modelId="{3F85E1D3-2D31-435D-BBE8-AA73156F7D42}" srcId="{1F02032C-996E-4F6C-AAD8-F2C590E098B9}" destId="{81749144-ADFC-49FE-8E2B-9E9F251FD496}" srcOrd="1" destOrd="0" parTransId="{4544F120-7F22-4C07-891E-C793236F6FCC}" sibTransId="{CD0A3B84-19AC-4F80-821D-B83251D383D7}"/>
    <dgm:cxn modelId="{0ED942F0-BF65-4FE1-93C0-11A52CCFEE50}" srcId="{1F02032C-996E-4F6C-AAD8-F2C590E098B9}" destId="{3E8AEA10-89F8-499A-8AE0-30CACADC7552}" srcOrd="2" destOrd="0" parTransId="{98CA5A88-DC9B-4E1A-A262-2EB7EE50F76D}" sibTransId="{D3B0867E-1635-4369-AE17-CAAE083854E9}"/>
    <dgm:cxn modelId="{BB94BBDA-0C94-402C-B0B1-0DFA9A4B8AD2}" type="presOf" srcId="{3E8AEA10-89F8-499A-8AE0-30CACADC7552}" destId="{A6673CE4-E636-42DD-A1FF-E0790027D8C8}" srcOrd="0" destOrd="0" presId="urn:microsoft.com/office/officeart/2005/8/layout/cycle7"/>
    <dgm:cxn modelId="{D5D0B55D-1A2F-4B76-9D29-FCBDC206D883}" type="presOf" srcId="{D3B0867E-1635-4369-AE17-CAAE083854E9}" destId="{3D799AC7-3CBF-4C94-8EDE-A26CC8A1A32D}" srcOrd="1" destOrd="0" presId="urn:microsoft.com/office/officeart/2005/8/layout/cycle7"/>
    <dgm:cxn modelId="{3809C71A-FDBE-40ED-B914-70BF311502F1}" type="presOf" srcId="{2B05ECD1-3E98-4102-83E5-3853D0D9AC6E}" destId="{1CCC72CC-90F7-49EC-8E62-F894E344C6C6}" srcOrd="0" destOrd="0" presId="urn:microsoft.com/office/officeart/2005/8/layout/cycle7"/>
    <dgm:cxn modelId="{C4856820-45A6-4FB4-A367-3D6EC08D185A}" type="presOf" srcId="{CD0A3B84-19AC-4F80-821D-B83251D383D7}" destId="{03BEE2FD-62B2-40CD-ACF4-5CDDEB2324FF}" srcOrd="0" destOrd="0" presId="urn:microsoft.com/office/officeart/2005/8/layout/cycle7"/>
    <dgm:cxn modelId="{F2DA4A56-F3F4-4EF1-8E09-77E7C522AF6C}" type="presOf" srcId="{2B05ECD1-3E98-4102-83E5-3853D0D9AC6E}" destId="{5DE62EC9-EC53-4DEF-BB5A-4372073C74BC}" srcOrd="1" destOrd="0" presId="urn:microsoft.com/office/officeart/2005/8/layout/cycle7"/>
    <dgm:cxn modelId="{19528CBC-2A14-4D86-B695-36BC38329457}" type="presOf" srcId="{1F02032C-996E-4F6C-AAD8-F2C590E098B9}" destId="{6AE084A1-42E7-4FD8-A8E7-900BC0DF773F}" srcOrd="0" destOrd="0" presId="urn:microsoft.com/office/officeart/2005/8/layout/cycle7"/>
    <dgm:cxn modelId="{F9D03084-6746-4B90-8F51-7FA57D429899}" type="presOf" srcId="{81749144-ADFC-49FE-8E2B-9E9F251FD496}" destId="{BD6E9EA6-8FEE-4895-9AEF-E2C4653B6D31}" srcOrd="0" destOrd="0" presId="urn:microsoft.com/office/officeart/2005/8/layout/cycle7"/>
    <dgm:cxn modelId="{44267D12-6EF6-4D69-A88D-81EF1C41507F}" type="presParOf" srcId="{6AE084A1-42E7-4FD8-A8E7-900BC0DF773F}" destId="{A0D2225A-5C5E-4475-9E95-12C71CD7E059}" srcOrd="0" destOrd="0" presId="urn:microsoft.com/office/officeart/2005/8/layout/cycle7"/>
    <dgm:cxn modelId="{6EE08BE3-7BD3-4A78-BB7C-C25E4E2B42EB}" type="presParOf" srcId="{6AE084A1-42E7-4FD8-A8E7-900BC0DF773F}" destId="{1CCC72CC-90F7-49EC-8E62-F894E344C6C6}" srcOrd="1" destOrd="0" presId="urn:microsoft.com/office/officeart/2005/8/layout/cycle7"/>
    <dgm:cxn modelId="{FBF83804-5463-413A-9155-25AADB40E9BD}" type="presParOf" srcId="{1CCC72CC-90F7-49EC-8E62-F894E344C6C6}" destId="{5DE62EC9-EC53-4DEF-BB5A-4372073C74BC}" srcOrd="0" destOrd="0" presId="urn:microsoft.com/office/officeart/2005/8/layout/cycle7"/>
    <dgm:cxn modelId="{69B51E78-B33E-46B3-B305-D77846020F12}" type="presParOf" srcId="{6AE084A1-42E7-4FD8-A8E7-900BC0DF773F}" destId="{BD6E9EA6-8FEE-4895-9AEF-E2C4653B6D31}" srcOrd="2" destOrd="0" presId="urn:microsoft.com/office/officeart/2005/8/layout/cycle7"/>
    <dgm:cxn modelId="{56767CE1-1150-4A16-92E7-64ED3B127B3B}" type="presParOf" srcId="{6AE084A1-42E7-4FD8-A8E7-900BC0DF773F}" destId="{03BEE2FD-62B2-40CD-ACF4-5CDDEB2324FF}" srcOrd="3" destOrd="0" presId="urn:microsoft.com/office/officeart/2005/8/layout/cycle7"/>
    <dgm:cxn modelId="{B188DDDC-89DB-42FC-A991-EA36DCE9A384}" type="presParOf" srcId="{03BEE2FD-62B2-40CD-ACF4-5CDDEB2324FF}" destId="{1EEC6919-807E-4A74-8A83-7F227C595C6D}" srcOrd="0" destOrd="0" presId="urn:microsoft.com/office/officeart/2005/8/layout/cycle7"/>
    <dgm:cxn modelId="{7D2B7863-7CB3-40A5-8383-15282256F1AD}" type="presParOf" srcId="{6AE084A1-42E7-4FD8-A8E7-900BC0DF773F}" destId="{A6673CE4-E636-42DD-A1FF-E0790027D8C8}" srcOrd="4" destOrd="0" presId="urn:microsoft.com/office/officeart/2005/8/layout/cycle7"/>
    <dgm:cxn modelId="{998EE8CF-90DD-4D37-97E3-014464E4D502}" type="presParOf" srcId="{6AE084A1-42E7-4FD8-A8E7-900BC0DF773F}" destId="{94DC2488-EE6D-4277-9906-D6D850085C82}" srcOrd="5" destOrd="0" presId="urn:microsoft.com/office/officeart/2005/8/layout/cycle7"/>
    <dgm:cxn modelId="{256D4DDE-0116-40C4-93C0-08F9EAA435EE}" type="presParOf" srcId="{94DC2488-EE6D-4277-9906-D6D850085C82}" destId="{3D799AC7-3CBF-4C94-8EDE-A26CC8A1A32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9EA7B5-3A7C-407D-8460-98D6CE66979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49F3A9-4187-4ED9-9FDD-BC03ACC7C51A}">
      <dgm:prSet phldrT="[Текст]" custT="1"/>
      <dgm:spPr>
        <a:solidFill>
          <a:schemeClr val="accent5"/>
        </a:solidFill>
      </dgm:spPr>
      <dgm:t>
        <a:bodyPr/>
        <a:lstStyle/>
        <a:p>
          <a:pPr algn="ctr"/>
          <a:r>
            <a:rPr lang="ru-RU" sz="1400" u="sng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Модели</a:t>
          </a:r>
          <a:r>
            <a:rPr lang="ru-RU" sz="1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сетевого взаимодействия в образовании зависят от того, </a:t>
          </a:r>
          <a:r>
            <a:rPr lang="ru-RU" sz="1400" u="sng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какими ресурсами </a:t>
          </a:r>
          <a:r>
            <a:rPr lang="ru-RU" sz="1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будет осуществляться обмен. </a:t>
          </a:r>
          <a:endParaRPr lang="ru-RU" sz="1400" dirty="0">
            <a:solidFill>
              <a:schemeClr val="tx1"/>
            </a:solidFill>
          </a:endParaRPr>
        </a:p>
      </dgm:t>
    </dgm:pt>
    <dgm:pt modelId="{9836962A-5AEE-4B01-9781-F777791B9B27}" type="parTrans" cxnId="{C8482DAC-545A-4AC6-8D3C-2679C38E7AE9}">
      <dgm:prSet/>
      <dgm:spPr/>
      <dgm:t>
        <a:bodyPr/>
        <a:lstStyle/>
        <a:p>
          <a:endParaRPr lang="ru-RU"/>
        </a:p>
      </dgm:t>
    </dgm:pt>
    <dgm:pt modelId="{1B5A46FA-6843-41C8-9001-1293DEBEDD15}" type="sibTrans" cxnId="{C8482DAC-545A-4AC6-8D3C-2679C38E7AE9}">
      <dgm:prSet/>
      <dgm:spPr/>
      <dgm:t>
        <a:bodyPr/>
        <a:lstStyle/>
        <a:p>
          <a:endParaRPr lang="ru-RU"/>
        </a:p>
      </dgm:t>
    </dgm:pt>
    <dgm:pt modelId="{CF64C2C4-E6EE-4E7A-B8FD-0C4471484D7A}">
      <dgm:prSet phldrT="[Текст]" custT="1"/>
      <dgm:spPr>
        <a:solidFill>
          <a:schemeClr val="accent3"/>
        </a:solidFill>
      </dgm:spPr>
      <dgm:t>
        <a:bodyPr/>
        <a:lstStyle/>
        <a:p>
          <a:pPr marL="0" indent="0" algn="ctr"/>
          <a:r>
            <a:rPr lang="ru-RU" sz="16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Основной </a:t>
          </a:r>
          <a:r>
            <a:rPr lang="ru-RU" sz="1600" u="sng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задачей </a:t>
          </a:r>
          <a:r>
            <a:rPr lang="ru-RU" sz="16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полноценной системы является достижение изначально поставленной цели</a:t>
          </a:r>
          <a:r>
            <a:rPr lang="ru-RU" sz="11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endParaRPr lang="ru-RU" sz="1100" dirty="0">
            <a:solidFill>
              <a:schemeClr val="tx1"/>
            </a:solidFill>
          </a:endParaRPr>
        </a:p>
      </dgm:t>
    </dgm:pt>
    <dgm:pt modelId="{C981B9FD-6DE3-4DDF-95ED-5EE51813C09B}" type="parTrans" cxnId="{F5369184-C627-46F3-B965-D5F212FFF4A7}">
      <dgm:prSet/>
      <dgm:spPr/>
      <dgm:t>
        <a:bodyPr/>
        <a:lstStyle/>
        <a:p>
          <a:endParaRPr lang="ru-RU"/>
        </a:p>
      </dgm:t>
    </dgm:pt>
    <dgm:pt modelId="{0D350181-B3DC-4C74-9CFA-31D81D136921}" type="sibTrans" cxnId="{F5369184-C627-46F3-B965-D5F212FFF4A7}">
      <dgm:prSet/>
      <dgm:spPr/>
      <dgm:t>
        <a:bodyPr/>
        <a:lstStyle/>
        <a:p>
          <a:endParaRPr lang="ru-RU"/>
        </a:p>
      </dgm:t>
    </dgm:pt>
    <dgm:pt modelId="{85A4B88D-7AC8-4781-90D7-C1491917EE05}">
      <dgm:prSet phldrT="[Текст]" custT="1"/>
      <dgm:spPr>
        <a:solidFill>
          <a:schemeClr val="accent2"/>
        </a:solidFill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 зависимости от того, какие именно </a:t>
          </a:r>
          <a:r>
            <a:rPr lang="ru-RU" sz="1400" b="1" i="1" u="sng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проблемы</a:t>
          </a:r>
          <a:r>
            <a:rPr lang="ru-RU" sz="1400" u="sng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сетевого взаимодействия в образовании выбраны в качестве основных, к создаваемой системе подключаются определенные виды образовательных учреждений</a:t>
          </a:r>
          <a:r>
            <a:rPr lang="ru-RU" sz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dirty="0">
            <a:solidFill>
              <a:schemeClr val="tx1"/>
            </a:solidFill>
          </a:endParaRPr>
        </a:p>
      </dgm:t>
    </dgm:pt>
    <dgm:pt modelId="{9EF3FAC0-1838-4922-82B8-83C7B41D9DF3}" type="parTrans" cxnId="{D912DF72-982F-4BD5-9071-6BEB12064666}">
      <dgm:prSet/>
      <dgm:spPr/>
      <dgm:t>
        <a:bodyPr/>
        <a:lstStyle/>
        <a:p>
          <a:endParaRPr lang="ru-RU"/>
        </a:p>
      </dgm:t>
    </dgm:pt>
    <dgm:pt modelId="{E11A4F47-E19E-47F6-B8D7-849E2B574771}" type="sibTrans" cxnId="{D912DF72-982F-4BD5-9071-6BEB12064666}">
      <dgm:prSet/>
      <dgm:spPr/>
      <dgm:t>
        <a:bodyPr/>
        <a:lstStyle/>
        <a:p>
          <a:endParaRPr lang="ru-RU"/>
        </a:p>
      </dgm:t>
    </dgm:pt>
    <dgm:pt modelId="{E59211D5-C011-454C-B8CF-49ED19E43407}" type="pres">
      <dgm:prSet presAssocID="{579EA7B5-3A7C-407D-8460-98D6CE66979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B7F6C4-254C-48DE-8590-5C57D1DF965C}" type="pres">
      <dgm:prSet presAssocID="{579EA7B5-3A7C-407D-8460-98D6CE669792}" presName="dummyMaxCanvas" presStyleCnt="0">
        <dgm:presLayoutVars/>
      </dgm:prSet>
      <dgm:spPr/>
    </dgm:pt>
    <dgm:pt modelId="{0AAD3305-6855-4979-849B-E0D15BE8EFD4}" type="pres">
      <dgm:prSet presAssocID="{579EA7B5-3A7C-407D-8460-98D6CE669792}" presName="ThreeNodes_1" presStyleLbl="node1" presStyleIdx="0" presStyleCnt="3" custScaleX="835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73A11-7CBA-486A-9363-20C09EDA532A}" type="pres">
      <dgm:prSet presAssocID="{579EA7B5-3A7C-407D-8460-98D6CE669792}" presName="ThreeNodes_2" presStyleLbl="node1" presStyleIdx="1" presStyleCnt="3" custScaleX="82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24AB0-BC6F-482E-BC8B-92D21CB8B30D}" type="pres">
      <dgm:prSet presAssocID="{579EA7B5-3A7C-407D-8460-98D6CE669792}" presName="ThreeNodes_3" presStyleLbl="node1" presStyleIdx="2" presStyleCnt="3" custScaleX="104878" custScaleY="107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FE4D6A-1B5C-4073-A02A-DFD6A839B821}" type="pres">
      <dgm:prSet presAssocID="{579EA7B5-3A7C-407D-8460-98D6CE66979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20892-47AC-4D0B-B76D-44BD9E8B95E6}" type="pres">
      <dgm:prSet presAssocID="{579EA7B5-3A7C-407D-8460-98D6CE66979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B4A9B-0A2B-4CC7-8D7B-70FF2C6379D5}" type="pres">
      <dgm:prSet presAssocID="{579EA7B5-3A7C-407D-8460-98D6CE66979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EFD56E-4809-48E1-A175-9AFDA43FE5DE}" type="pres">
      <dgm:prSet presAssocID="{579EA7B5-3A7C-407D-8460-98D6CE66979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1F977-8E02-493E-97F4-4110C533635C}" type="pres">
      <dgm:prSet presAssocID="{579EA7B5-3A7C-407D-8460-98D6CE66979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12DF72-982F-4BD5-9071-6BEB12064666}" srcId="{579EA7B5-3A7C-407D-8460-98D6CE669792}" destId="{85A4B88D-7AC8-4781-90D7-C1491917EE05}" srcOrd="2" destOrd="0" parTransId="{9EF3FAC0-1838-4922-82B8-83C7B41D9DF3}" sibTransId="{E11A4F47-E19E-47F6-B8D7-849E2B574771}"/>
    <dgm:cxn modelId="{A500D94B-02C3-4202-9917-E6E4B969B67F}" type="presOf" srcId="{579EA7B5-3A7C-407D-8460-98D6CE669792}" destId="{E59211D5-C011-454C-B8CF-49ED19E43407}" srcOrd="0" destOrd="0" presId="urn:microsoft.com/office/officeart/2005/8/layout/vProcess5"/>
    <dgm:cxn modelId="{F30EEA33-1A60-40B4-82B8-0C08BB24767D}" type="presOf" srcId="{85A4B88D-7AC8-4781-90D7-C1491917EE05}" destId="{FEE24AB0-BC6F-482E-BC8B-92D21CB8B30D}" srcOrd="0" destOrd="0" presId="urn:microsoft.com/office/officeart/2005/8/layout/vProcess5"/>
    <dgm:cxn modelId="{1C16B90D-DD28-4201-9C69-C247132529E7}" type="presOf" srcId="{2449F3A9-4187-4ED9-9FDD-BC03ACC7C51A}" destId="{5A9B4A9B-0A2B-4CC7-8D7B-70FF2C6379D5}" srcOrd="1" destOrd="0" presId="urn:microsoft.com/office/officeart/2005/8/layout/vProcess5"/>
    <dgm:cxn modelId="{E63A80D7-B682-498B-A0AD-12F5F3D41D35}" type="presOf" srcId="{0D350181-B3DC-4C74-9CFA-31D81D136921}" destId="{2FC20892-47AC-4D0B-B76D-44BD9E8B95E6}" srcOrd="0" destOrd="0" presId="urn:microsoft.com/office/officeart/2005/8/layout/vProcess5"/>
    <dgm:cxn modelId="{F5369184-C627-46F3-B965-D5F212FFF4A7}" srcId="{579EA7B5-3A7C-407D-8460-98D6CE669792}" destId="{CF64C2C4-E6EE-4E7A-B8FD-0C4471484D7A}" srcOrd="1" destOrd="0" parTransId="{C981B9FD-6DE3-4DDF-95ED-5EE51813C09B}" sibTransId="{0D350181-B3DC-4C74-9CFA-31D81D136921}"/>
    <dgm:cxn modelId="{ECD058FA-E5FC-4D20-AE7B-88F645708ED9}" type="presOf" srcId="{CF64C2C4-E6EE-4E7A-B8FD-0C4471484D7A}" destId="{15873A11-7CBA-486A-9363-20C09EDA532A}" srcOrd="0" destOrd="0" presId="urn:microsoft.com/office/officeart/2005/8/layout/vProcess5"/>
    <dgm:cxn modelId="{C2953FD5-5E3A-4804-BF85-6755CFF2E9DD}" type="presOf" srcId="{2449F3A9-4187-4ED9-9FDD-BC03ACC7C51A}" destId="{0AAD3305-6855-4979-849B-E0D15BE8EFD4}" srcOrd="0" destOrd="0" presId="urn:microsoft.com/office/officeart/2005/8/layout/vProcess5"/>
    <dgm:cxn modelId="{CAC0BF39-30EE-4B9F-8212-47360F14C6C4}" type="presOf" srcId="{85A4B88D-7AC8-4781-90D7-C1491917EE05}" destId="{D4C1F977-8E02-493E-97F4-4110C533635C}" srcOrd="1" destOrd="0" presId="urn:microsoft.com/office/officeart/2005/8/layout/vProcess5"/>
    <dgm:cxn modelId="{C8482DAC-545A-4AC6-8D3C-2679C38E7AE9}" srcId="{579EA7B5-3A7C-407D-8460-98D6CE669792}" destId="{2449F3A9-4187-4ED9-9FDD-BC03ACC7C51A}" srcOrd="0" destOrd="0" parTransId="{9836962A-5AEE-4B01-9781-F777791B9B27}" sibTransId="{1B5A46FA-6843-41C8-9001-1293DEBEDD15}"/>
    <dgm:cxn modelId="{F7E269BF-4E77-4C40-A29B-BCE93452ABEB}" type="presOf" srcId="{1B5A46FA-6843-41C8-9001-1293DEBEDD15}" destId="{49FE4D6A-1B5C-4073-A02A-DFD6A839B821}" srcOrd="0" destOrd="0" presId="urn:microsoft.com/office/officeart/2005/8/layout/vProcess5"/>
    <dgm:cxn modelId="{6C1C6D74-CB56-4399-AE5D-CF7D880FA944}" type="presOf" srcId="{CF64C2C4-E6EE-4E7A-B8FD-0C4471484D7A}" destId="{62EFD56E-4809-48E1-A175-9AFDA43FE5DE}" srcOrd="1" destOrd="0" presId="urn:microsoft.com/office/officeart/2005/8/layout/vProcess5"/>
    <dgm:cxn modelId="{628CB5CB-2A09-495A-A396-2015E521DE50}" type="presParOf" srcId="{E59211D5-C011-454C-B8CF-49ED19E43407}" destId="{ECB7F6C4-254C-48DE-8590-5C57D1DF965C}" srcOrd="0" destOrd="0" presId="urn:microsoft.com/office/officeart/2005/8/layout/vProcess5"/>
    <dgm:cxn modelId="{0C21D0C4-D1C0-447F-822E-84F9600706AA}" type="presParOf" srcId="{E59211D5-C011-454C-B8CF-49ED19E43407}" destId="{0AAD3305-6855-4979-849B-E0D15BE8EFD4}" srcOrd="1" destOrd="0" presId="urn:microsoft.com/office/officeart/2005/8/layout/vProcess5"/>
    <dgm:cxn modelId="{4E966C2C-85EF-4DDF-ACB2-D16D92A8D432}" type="presParOf" srcId="{E59211D5-C011-454C-B8CF-49ED19E43407}" destId="{15873A11-7CBA-486A-9363-20C09EDA532A}" srcOrd="2" destOrd="0" presId="urn:microsoft.com/office/officeart/2005/8/layout/vProcess5"/>
    <dgm:cxn modelId="{05D623D0-3241-42CA-AFDE-7E255045085D}" type="presParOf" srcId="{E59211D5-C011-454C-B8CF-49ED19E43407}" destId="{FEE24AB0-BC6F-482E-BC8B-92D21CB8B30D}" srcOrd="3" destOrd="0" presId="urn:microsoft.com/office/officeart/2005/8/layout/vProcess5"/>
    <dgm:cxn modelId="{61EC59C9-1E6C-4138-AD88-CFE324D9D0A0}" type="presParOf" srcId="{E59211D5-C011-454C-B8CF-49ED19E43407}" destId="{49FE4D6A-1B5C-4073-A02A-DFD6A839B821}" srcOrd="4" destOrd="0" presId="urn:microsoft.com/office/officeart/2005/8/layout/vProcess5"/>
    <dgm:cxn modelId="{5027A243-E721-4418-9058-D2A2A39223F4}" type="presParOf" srcId="{E59211D5-C011-454C-B8CF-49ED19E43407}" destId="{2FC20892-47AC-4D0B-B76D-44BD9E8B95E6}" srcOrd="5" destOrd="0" presId="urn:microsoft.com/office/officeart/2005/8/layout/vProcess5"/>
    <dgm:cxn modelId="{51D10721-9E6D-49A6-82F9-D4742048784E}" type="presParOf" srcId="{E59211D5-C011-454C-B8CF-49ED19E43407}" destId="{5A9B4A9B-0A2B-4CC7-8D7B-70FF2C6379D5}" srcOrd="6" destOrd="0" presId="urn:microsoft.com/office/officeart/2005/8/layout/vProcess5"/>
    <dgm:cxn modelId="{BCD2CC0A-7834-4C40-BED4-7F76E3E697EF}" type="presParOf" srcId="{E59211D5-C011-454C-B8CF-49ED19E43407}" destId="{62EFD56E-4809-48E1-A175-9AFDA43FE5DE}" srcOrd="7" destOrd="0" presId="urn:microsoft.com/office/officeart/2005/8/layout/vProcess5"/>
    <dgm:cxn modelId="{1425A51A-22CE-4332-B749-BBB49107BC10}" type="presParOf" srcId="{E59211D5-C011-454C-B8CF-49ED19E43407}" destId="{D4C1F977-8E02-493E-97F4-4110C533635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266BB1-BA0B-453C-8E28-1CEF21B50F3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56AAA94-5232-472E-96CD-7CBCA36C4C93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Сетевое  взаимодействие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в сфере образования </a:t>
          </a:r>
          <a:endParaRPr lang="ru-RU" dirty="0"/>
        </a:p>
      </dgm:t>
    </dgm:pt>
    <dgm:pt modelId="{A38A3AAE-2E5D-4162-8899-C8CABA7CB7AE}" type="parTrans" cxnId="{C9A2CC6A-CEE7-41D3-9F7B-55404B1B01C0}">
      <dgm:prSet/>
      <dgm:spPr/>
      <dgm:t>
        <a:bodyPr/>
        <a:lstStyle/>
        <a:p>
          <a:endParaRPr lang="ru-RU"/>
        </a:p>
      </dgm:t>
    </dgm:pt>
    <dgm:pt modelId="{BD7BF25E-4E9F-4F81-86B8-23AA0F56A060}" type="sibTrans" cxnId="{C9A2CC6A-CEE7-41D3-9F7B-55404B1B01C0}">
      <dgm:prSet/>
      <dgm:spPr/>
      <dgm:t>
        <a:bodyPr/>
        <a:lstStyle/>
        <a:p>
          <a:endParaRPr lang="ru-RU"/>
        </a:p>
      </dgm:t>
    </dgm:pt>
    <dgm:pt modelId="{1CB3F48B-7D46-41CE-BE95-652D822F2292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Совместная деятельность образовательных организаций</a:t>
          </a:r>
          <a:endParaRPr lang="ru-RU" dirty="0"/>
        </a:p>
      </dgm:t>
    </dgm:pt>
    <dgm:pt modelId="{65E384F5-27F6-4A3E-BA37-7DDC91F49691}" type="parTrans" cxnId="{9FEFEA56-9F0A-4AD9-A22B-3E8910CE53B4}">
      <dgm:prSet/>
      <dgm:spPr/>
      <dgm:t>
        <a:bodyPr/>
        <a:lstStyle/>
        <a:p>
          <a:endParaRPr lang="ru-RU"/>
        </a:p>
      </dgm:t>
    </dgm:pt>
    <dgm:pt modelId="{90F99B0E-FC56-4C3F-BF85-1F8A7F4FCF83}" type="sibTrans" cxnId="{9FEFEA56-9F0A-4AD9-A22B-3E8910CE53B4}">
      <dgm:prSet/>
      <dgm:spPr/>
      <dgm:t>
        <a:bodyPr/>
        <a:lstStyle/>
        <a:p>
          <a:endParaRPr lang="ru-RU"/>
        </a:p>
      </dgm:t>
    </dgm:pt>
    <dgm:pt modelId="{90FE38B6-0D17-418F-8B67-9E4FC4DE1002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Цель: обеспечение  функциональной достаточности и оптимального использования имеющихся ресурсов</a:t>
          </a:r>
          <a:endParaRPr lang="ru-RU" dirty="0"/>
        </a:p>
      </dgm:t>
    </dgm:pt>
    <dgm:pt modelId="{BA767CCB-E14F-4560-8C7B-1F192AB2BA64}" type="parTrans" cxnId="{DDEB45DA-4B35-4F30-9AD3-12E6FCA847AF}">
      <dgm:prSet/>
      <dgm:spPr/>
      <dgm:t>
        <a:bodyPr/>
        <a:lstStyle/>
        <a:p>
          <a:endParaRPr lang="ru-RU"/>
        </a:p>
      </dgm:t>
    </dgm:pt>
    <dgm:pt modelId="{D16973C3-43B5-4424-AA7F-5A79C3D33126}" type="sibTrans" cxnId="{DDEB45DA-4B35-4F30-9AD3-12E6FCA847AF}">
      <dgm:prSet/>
      <dgm:spPr/>
      <dgm:t>
        <a:bodyPr/>
        <a:lstStyle/>
        <a:p>
          <a:endParaRPr lang="ru-RU"/>
        </a:p>
      </dgm:t>
    </dgm:pt>
    <dgm:pt modelId="{77F03F96-542B-4C55-9CF5-BBA49BA5C605}" type="pres">
      <dgm:prSet presAssocID="{F9266BB1-BA0B-453C-8E28-1CEF21B50F30}" presName="Name0" presStyleCnt="0">
        <dgm:presLayoutVars>
          <dgm:dir/>
          <dgm:animLvl val="lvl"/>
          <dgm:resizeHandles val="exact"/>
        </dgm:presLayoutVars>
      </dgm:prSet>
      <dgm:spPr/>
    </dgm:pt>
    <dgm:pt modelId="{0CFE9BCB-E53F-4C18-AC7D-70DA94F32FFC}" type="pres">
      <dgm:prSet presAssocID="{156AAA94-5232-472E-96CD-7CBCA36C4C9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63266-0AF2-4360-B003-4FA962C0FD67}" type="pres">
      <dgm:prSet presAssocID="{BD7BF25E-4E9F-4F81-86B8-23AA0F56A060}" presName="parTxOnlySpace" presStyleCnt="0"/>
      <dgm:spPr/>
    </dgm:pt>
    <dgm:pt modelId="{B6B06214-EF04-4105-ABB3-E25B14127AF3}" type="pres">
      <dgm:prSet presAssocID="{1CB3F48B-7D46-41CE-BE95-652D822F229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E00C55-E54D-4808-B11F-F5A2AA06DAFD}" type="pres">
      <dgm:prSet presAssocID="{90F99B0E-FC56-4C3F-BF85-1F8A7F4FCF83}" presName="parTxOnlySpace" presStyleCnt="0"/>
      <dgm:spPr/>
    </dgm:pt>
    <dgm:pt modelId="{7DC9A99D-08B0-4575-B45B-9E033D255E11}" type="pres">
      <dgm:prSet presAssocID="{90FE38B6-0D17-418F-8B67-9E4FC4DE100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EFEA56-9F0A-4AD9-A22B-3E8910CE53B4}" srcId="{F9266BB1-BA0B-453C-8E28-1CEF21B50F30}" destId="{1CB3F48B-7D46-41CE-BE95-652D822F2292}" srcOrd="1" destOrd="0" parTransId="{65E384F5-27F6-4A3E-BA37-7DDC91F49691}" sibTransId="{90F99B0E-FC56-4C3F-BF85-1F8A7F4FCF83}"/>
    <dgm:cxn modelId="{5E01E4BE-0E19-444F-AD6E-F366C74F175C}" type="presOf" srcId="{156AAA94-5232-472E-96CD-7CBCA36C4C93}" destId="{0CFE9BCB-E53F-4C18-AC7D-70DA94F32FFC}" srcOrd="0" destOrd="0" presId="urn:microsoft.com/office/officeart/2005/8/layout/chevron1"/>
    <dgm:cxn modelId="{DDEB45DA-4B35-4F30-9AD3-12E6FCA847AF}" srcId="{F9266BB1-BA0B-453C-8E28-1CEF21B50F30}" destId="{90FE38B6-0D17-418F-8B67-9E4FC4DE1002}" srcOrd="2" destOrd="0" parTransId="{BA767CCB-E14F-4560-8C7B-1F192AB2BA64}" sibTransId="{D16973C3-43B5-4424-AA7F-5A79C3D33126}"/>
    <dgm:cxn modelId="{A2362B8E-E201-4595-BFCF-B34C1E739EEB}" type="presOf" srcId="{90FE38B6-0D17-418F-8B67-9E4FC4DE1002}" destId="{7DC9A99D-08B0-4575-B45B-9E033D255E11}" srcOrd="0" destOrd="0" presId="urn:microsoft.com/office/officeart/2005/8/layout/chevron1"/>
    <dgm:cxn modelId="{9057C080-861B-4B61-B5E8-37CEF10208AA}" type="presOf" srcId="{F9266BB1-BA0B-453C-8E28-1CEF21B50F30}" destId="{77F03F96-542B-4C55-9CF5-BBA49BA5C605}" srcOrd="0" destOrd="0" presId="urn:microsoft.com/office/officeart/2005/8/layout/chevron1"/>
    <dgm:cxn modelId="{F6E01216-E087-42FB-98BE-C44CEFCF18F8}" type="presOf" srcId="{1CB3F48B-7D46-41CE-BE95-652D822F2292}" destId="{B6B06214-EF04-4105-ABB3-E25B14127AF3}" srcOrd="0" destOrd="0" presId="urn:microsoft.com/office/officeart/2005/8/layout/chevron1"/>
    <dgm:cxn modelId="{C9A2CC6A-CEE7-41D3-9F7B-55404B1B01C0}" srcId="{F9266BB1-BA0B-453C-8E28-1CEF21B50F30}" destId="{156AAA94-5232-472E-96CD-7CBCA36C4C93}" srcOrd="0" destOrd="0" parTransId="{A38A3AAE-2E5D-4162-8899-C8CABA7CB7AE}" sibTransId="{BD7BF25E-4E9F-4F81-86B8-23AA0F56A060}"/>
    <dgm:cxn modelId="{37F6BA44-627B-4CBE-A7DA-8491C74B1E77}" type="presParOf" srcId="{77F03F96-542B-4C55-9CF5-BBA49BA5C605}" destId="{0CFE9BCB-E53F-4C18-AC7D-70DA94F32FFC}" srcOrd="0" destOrd="0" presId="urn:microsoft.com/office/officeart/2005/8/layout/chevron1"/>
    <dgm:cxn modelId="{25067FEB-E09D-46BC-9ED6-5928F889C4A0}" type="presParOf" srcId="{77F03F96-542B-4C55-9CF5-BBA49BA5C605}" destId="{6EC63266-0AF2-4360-B003-4FA962C0FD67}" srcOrd="1" destOrd="0" presId="urn:microsoft.com/office/officeart/2005/8/layout/chevron1"/>
    <dgm:cxn modelId="{21270059-80F5-4D16-BBAF-EC78E3D28386}" type="presParOf" srcId="{77F03F96-542B-4C55-9CF5-BBA49BA5C605}" destId="{B6B06214-EF04-4105-ABB3-E25B14127AF3}" srcOrd="2" destOrd="0" presId="urn:microsoft.com/office/officeart/2005/8/layout/chevron1"/>
    <dgm:cxn modelId="{4E0BCC6A-D254-40C6-A559-617412763EC0}" type="presParOf" srcId="{77F03F96-542B-4C55-9CF5-BBA49BA5C605}" destId="{36E00C55-E54D-4808-B11F-F5A2AA06DAFD}" srcOrd="3" destOrd="0" presId="urn:microsoft.com/office/officeart/2005/8/layout/chevron1"/>
    <dgm:cxn modelId="{F67ADE07-018C-4B48-AD0E-24595BC3B908}" type="presParOf" srcId="{77F03F96-542B-4C55-9CF5-BBA49BA5C605}" destId="{7DC9A99D-08B0-4575-B45B-9E033D255E1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2225A-5C5E-4475-9E95-12C71CD7E059}">
      <dsp:nvSpPr>
        <dsp:cNvPr id="0" name=""/>
        <dsp:cNvSpPr/>
      </dsp:nvSpPr>
      <dsp:spPr>
        <a:xfrm>
          <a:off x="2096855" y="72102"/>
          <a:ext cx="1393983" cy="696991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Единство целей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17269" y="92516"/>
        <a:ext cx="1353155" cy="656163"/>
      </dsp:txXfrm>
    </dsp:sp>
    <dsp:sp modelId="{1CCC72CC-90F7-49EC-8E62-F894E344C6C6}">
      <dsp:nvSpPr>
        <dsp:cNvPr id="0" name=""/>
        <dsp:cNvSpPr/>
      </dsp:nvSpPr>
      <dsp:spPr>
        <a:xfrm rot="3638432">
          <a:off x="2971447" y="1259183"/>
          <a:ext cx="725503" cy="2439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044631" y="1307972"/>
        <a:ext cx="579135" cy="146369"/>
      </dsp:txXfrm>
    </dsp:sp>
    <dsp:sp modelId="{BD6E9EA6-8FEE-4895-9AEF-E2C4653B6D31}">
      <dsp:nvSpPr>
        <dsp:cNvPr id="0" name=""/>
        <dsp:cNvSpPr/>
      </dsp:nvSpPr>
      <dsp:spPr>
        <a:xfrm>
          <a:off x="3177559" y="1993220"/>
          <a:ext cx="1393983" cy="696991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суммарный центр управления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197973" y="2013634"/>
        <a:ext cx="1353155" cy="656163"/>
      </dsp:txXfrm>
    </dsp:sp>
    <dsp:sp modelId="{03BEE2FD-62B2-40CD-ACF4-5CDDEB2324FF}">
      <dsp:nvSpPr>
        <dsp:cNvPr id="0" name=""/>
        <dsp:cNvSpPr/>
      </dsp:nvSpPr>
      <dsp:spPr>
        <a:xfrm rot="10800000">
          <a:off x="2361368" y="2219742"/>
          <a:ext cx="725503" cy="2439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434552" y="2268531"/>
        <a:ext cx="579135" cy="146369"/>
      </dsp:txXfrm>
    </dsp:sp>
    <dsp:sp modelId="{A6673CE4-E636-42DD-A1FF-E0790027D8C8}">
      <dsp:nvSpPr>
        <dsp:cNvPr id="0" name=""/>
        <dsp:cNvSpPr/>
      </dsp:nvSpPr>
      <dsp:spPr>
        <a:xfrm>
          <a:off x="876697" y="1993220"/>
          <a:ext cx="1393983" cy="696991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определенные ресурсы для их достижения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897111" y="2013634"/>
        <a:ext cx="1353155" cy="656163"/>
      </dsp:txXfrm>
    </dsp:sp>
    <dsp:sp modelId="{94DC2488-EE6D-4277-9906-D6D850085C82}">
      <dsp:nvSpPr>
        <dsp:cNvPr id="0" name=""/>
        <dsp:cNvSpPr/>
      </dsp:nvSpPr>
      <dsp:spPr>
        <a:xfrm rot="18145250">
          <a:off x="1821016" y="1259183"/>
          <a:ext cx="725503" cy="2439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1894200" y="1307972"/>
        <a:ext cx="579135" cy="146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D3305-6855-4979-849B-E0D15BE8EFD4}">
      <dsp:nvSpPr>
        <dsp:cNvPr id="0" name=""/>
        <dsp:cNvSpPr/>
      </dsp:nvSpPr>
      <dsp:spPr>
        <a:xfrm>
          <a:off x="275923" y="-25791"/>
          <a:ext cx="3299282" cy="1382553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Модели</a:t>
          </a:r>
          <a:r>
            <a: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сетевого взаимодействия в образовании зависят от того, </a:t>
          </a:r>
          <a:r>
            <a:rPr lang="ru-RU" sz="1400" u="sng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какими ресурсами </a:t>
          </a:r>
          <a:r>
            <a: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будет осуществляться обмен.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16417" y="14703"/>
        <a:ext cx="2039053" cy="1301565"/>
      </dsp:txXfrm>
    </dsp:sp>
    <dsp:sp modelId="{15873A11-7CBA-486A-9363-20C09EDA532A}">
      <dsp:nvSpPr>
        <dsp:cNvPr id="0" name=""/>
        <dsp:cNvSpPr/>
      </dsp:nvSpPr>
      <dsp:spPr>
        <a:xfrm>
          <a:off x="643132" y="1587187"/>
          <a:ext cx="3261465" cy="1382553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Основной </a:t>
          </a:r>
          <a:r>
            <a:rPr lang="ru-RU" sz="1600" u="sng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задачей </a:t>
          </a:r>
          <a:r>
            <a:rPr lang="ru-RU" sz="16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полноценной системы является достижение изначально поставленной цели</a:t>
          </a:r>
          <a:r>
            <a:rPr lang="ru-RU" sz="11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endParaRPr lang="ru-RU" sz="1100" kern="1200" dirty="0">
            <a:solidFill>
              <a:schemeClr val="tx1"/>
            </a:solidFill>
          </a:endParaRPr>
        </a:p>
      </dsp:txBody>
      <dsp:txXfrm>
        <a:off x="683626" y="1627681"/>
        <a:ext cx="2150201" cy="1301565"/>
      </dsp:txXfrm>
    </dsp:sp>
    <dsp:sp modelId="{FEE24AB0-BC6F-482E-BC8B-92D21CB8B30D}">
      <dsp:nvSpPr>
        <dsp:cNvPr id="0" name=""/>
        <dsp:cNvSpPr/>
      </dsp:nvSpPr>
      <dsp:spPr>
        <a:xfrm>
          <a:off x="552185" y="3148583"/>
          <a:ext cx="4139961" cy="1485719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 зависимости от того, какие именно </a:t>
          </a:r>
          <a:r>
            <a:rPr lang="ru-RU" sz="1400" b="1" i="1" u="sng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проблемы</a:t>
          </a:r>
          <a:r>
            <a:rPr lang="ru-RU" sz="1400" u="sng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сетевого взаимодействия в образовании выбраны в качестве основных, к создаваемой системе подключаются определенные виды образовательных учреждений</a:t>
          </a:r>
          <a:r>
            <a:rPr lang="ru-RU" sz="12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595700" y="3192098"/>
        <a:ext cx="2745144" cy="1398689"/>
      </dsp:txXfrm>
    </dsp:sp>
    <dsp:sp modelId="{49FE4D6A-1B5C-4073-A02A-DFD6A839B821}">
      <dsp:nvSpPr>
        <dsp:cNvPr id="0" name=""/>
        <dsp:cNvSpPr/>
      </dsp:nvSpPr>
      <dsp:spPr>
        <a:xfrm>
          <a:off x="3000608" y="1022644"/>
          <a:ext cx="898659" cy="898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3202806" y="1022644"/>
        <a:ext cx="494263" cy="676241"/>
      </dsp:txXfrm>
    </dsp:sp>
    <dsp:sp modelId="{2FC20892-47AC-4D0B-B76D-44BD9E8B95E6}">
      <dsp:nvSpPr>
        <dsp:cNvPr id="0" name=""/>
        <dsp:cNvSpPr/>
      </dsp:nvSpPr>
      <dsp:spPr>
        <a:xfrm>
          <a:off x="3348908" y="2626407"/>
          <a:ext cx="898659" cy="898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3551106" y="2626407"/>
        <a:ext cx="494263" cy="6762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E9BCB-E53F-4C18-AC7D-70DA94F32FFC}">
      <dsp:nvSpPr>
        <dsp:cNvPr id="0" name=""/>
        <dsp:cNvSpPr/>
      </dsp:nvSpPr>
      <dsp:spPr>
        <a:xfrm>
          <a:off x="2678" y="557683"/>
          <a:ext cx="3263800" cy="1305520"/>
        </a:xfrm>
        <a:prstGeom prst="chevron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Сетевое  взаимодействие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в сфере образования </a:t>
          </a:r>
          <a:endParaRPr lang="ru-RU" sz="1500" kern="1200" dirty="0"/>
        </a:p>
      </dsp:txBody>
      <dsp:txXfrm>
        <a:off x="655438" y="557683"/>
        <a:ext cx="1958280" cy="1305520"/>
      </dsp:txXfrm>
    </dsp:sp>
    <dsp:sp modelId="{B6B06214-EF04-4105-ABB3-E25B14127AF3}">
      <dsp:nvSpPr>
        <dsp:cNvPr id="0" name=""/>
        <dsp:cNvSpPr/>
      </dsp:nvSpPr>
      <dsp:spPr>
        <a:xfrm>
          <a:off x="2940099" y="557683"/>
          <a:ext cx="3263800" cy="1305520"/>
        </a:xfrm>
        <a:prstGeom prst="chevron">
          <a:avLst/>
        </a:prstGeom>
        <a:gradFill rotWithShape="1">
          <a:gsLst>
            <a:gs pos="0">
              <a:schemeClr val="dk1">
                <a:lumMod val="110000"/>
                <a:satMod val="105000"/>
                <a:tint val="67000"/>
              </a:schemeClr>
            </a:gs>
            <a:gs pos="50000">
              <a:schemeClr val="dk1">
                <a:lumMod val="105000"/>
                <a:satMod val="103000"/>
                <a:tint val="73000"/>
              </a:schemeClr>
            </a:gs>
            <a:gs pos="100000">
              <a:schemeClr val="dk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Совместная деятельность образовательных организаций</a:t>
          </a:r>
          <a:endParaRPr lang="ru-RU" sz="1500" kern="1200" dirty="0"/>
        </a:p>
      </dsp:txBody>
      <dsp:txXfrm>
        <a:off x="3592859" y="557683"/>
        <a:ext cx="1958280" cy="1305520"/>
      </dsp:txXfrm>
    </dsp:sp>
    <dsp:sp modelId="{7DC9A99D-08B0-4575-B45B-9E033D255E11}">
      <dsp:nvSpPr>
        <dsp:cNvPr id="0" name=""/>
        <dsp:cNvSpPr/>
      </dsp:nvSpPr>
      <dsp:spPr>
        <a:xfrm>
          <a:off x="5877520" y="557683"/>
          <a:ext cx="3263800" cy="1305520"/>
        </a:xfrm>
        <a:prstGeom prst="chevron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Цель: обеспечение  функциональной достаточности и оптимального использования имеющихся ресурсов</a:t>
          </a:r>
          <a:endParaRPr lang="ru-RU" sz="1500" kern="1200" dirty="0"/>
        </a:p>
      </dsp:txBody>
      <dsp:txXfrm>
        <a:off x="6530280" y="557683"/>
        <a:ext cx="1958280" cy="130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67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85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9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89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0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76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45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38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42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2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6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F997-F300-4E89-A396-7AAB8F82EF63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4C106-9D6D-43E0-86A5-A4FBA4BBC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Сетевое взаимодействие: возможности и перспективы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38160" y="5669280"/>
            <a:ext cx="3666309" cy="836024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КГАПОУ «Авиатехникум»</a:t>
            </a:r>
          </a:p>
          <a:p>
            <a:r>
              <a:rPr lang="ru-RU" sz="2000" dirty="0" smtClean="0"/>
              <a:t>Цыганкова Мария Алексеевна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6641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697" y="260648"/>
            <a:ext cx="116912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в образовании </a:t>
            </a:r>
          </a:p>
          <a:p>
            <a:pPr indent="45720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механизм, который обладает определенными параметрами, такими как: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7550476"/>
              </p:ext>
            </p:extLst>
          </p:nvPr>
        </p:nvGraphicFramePr>
        <p:xfrm>
          <a:off x="612925" y="1358658"/>
          <a:ext cx="5448241" cy="2690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865624965"/>
              </p:ext>
            </p:extLst>
          </p:nvPr>
        </p:nvGraphicFramePr>
        <p:xfrm>
          <a:off x="6741800" y="1531640"/>
          <a:ext cx="464400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598" y="4546443"/>
            <a:ext cx="4072482" cy="21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39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2772" y="2538778"/>
            <a:ext cx="4866456" cy="490066"/>
          </a:xfrm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Сетевое  взаимодействие 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3514" y="3374102"/>
            <a:ext cx="4265240" cy="26137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позволяет: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распределять ресурсы при общей цели деятельности;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осуществлять прямой контакт участников друг с другом;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выстраивать многообразные возможные пути движения при общности внешней цели;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использовать общий ресурс сети для нужд каждого конкретного участника. 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0"/>
          <a:ext cx="9144000" cy="2420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97987" y="3374102"/>
            <a:ext cx="544552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Эффективность определяет</a:t>
            </a:r>
            <a:r>
              <a:rPr lang="ru-RU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-географическое положение (местоположение) на территории Псковской области;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-наличие профессионального педагогического коллектива и управленческих кадров,  владеющие современными ИКТ -технологиями;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эффективные механизмы  взаимодействие СП между собой на уровне образовательного учреждения;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-наличие и доступность информационных ресурсов;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-положительная психологическая атмосфера при совместной деятельности участников сетевого взаимодействия.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2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113" y="472163"/>
            <a:ext cx="65793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«Сетевое взаимодействие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система связей, позволяющих разрабатывать, апробировать и предлагать профессиональному педагогическому сообществу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модели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образования и управления системой образования; это способ деятельности по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совместному использованию ресурсов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C:\Users\Елена\Desktop\Ученик-ученик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5829" y="198094"/>
            <a:ext cx="2865107" cy="405678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59679" y="4832644"/>
            <a:ext cx="65401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 предполагает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социальное партнёрство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подразумевается  «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двусторонняя полезность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Между всеми участниками такого взаимодействия возникают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неформальные и формальные контакты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545" y="2718405"/>
            <a:ext cx="3481941" cy="33956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442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Организация сетевого взаимодействия Авиатехникума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43" y="5066550"/>
            <a:ext cx="2662019" cy="149738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5577" y="1951111"/>
            <a:ext cx="4127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 образовательными организациями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21667" y="1951111"/>
            <a:ext cx="304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С социальными партнерами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0081" y="2537935"/>
            <a:ext cx="346872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Предоставление МТБ по договору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968945" y="2537935"/>
            <a:ext cx="4280352" cy="1681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dirty="0" smtClean="0"/>
              <a:t>Использование ресурсов </a:t>
            </a:r>
          </a:p>
          <a:p>
            <a:pPr marL="342900" indent="-342900" algn="ctr">
              <a:buAutoNum type="arabicPeriod"/>
            </a:pPr>
            <a:r>
              <a:rPr lang="ru-RU" dirty="0" smtClean="0"/>
              <a:t>Кадры</a:t>
            </a:r>
          </a:p>
          <a:p>
            <a:pPr marL="342900" indent="-342900" algn="ctr">
              <a:buAutoNum type="arabicPeriod"/>
            </a:pPr>
            <a:r>
              <a:rPr lang="ru-RU" dirty="0" smtClean="0"/>
              <a:t>Стимулирующие пакеты для студентов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80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829" y="365126"/>
            <a:ext cx="11077301" cy="9934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Развитие и перспективы. </a:t>
            </a:r>
            <a:br>
              <a:rPr lang="ru-RU" dirty="0" smtClean="0"/>
            </a:br>
            <a:r>
              <a:rPr lang="ru-RU" dirty="0" smtClean="0"/>
              <a:t>Начало опыта взаимодействия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2806" y="1444352"/>
            <a:ext cx="12185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/>
              <a:t>ДЭ </a:t>
            </a:r>
            <a:r>
              <a:rPr lang="ru-RU" sz="4000" b="1" dirty="0" smtClean="0"/>
              <a:t>– беда 2023 года – повседневная деятельность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27860" y="2806136"/>
            <a:ext cx="4702629" cy="12540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общего виртуального диска по компетенции </a:t>
            </a:r>
          </a:p>
          <a:p>
            <a:pPr algn="ctr"/>
            <a:r>
              <a:rPr lang="ru-RU" dirty="0" smtClean="0"/>
              <a:t>«Инженер- технолог машиностроения»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838200" y="4728754"/>
            <a:ext cx="2336074" cy="11887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 электронных каталогов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599214" y="5362303"/>
            <a:ext cx="2336074" cy="11887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Задания ПА и ГИА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360228" y="4767943"/>
            <a:ext cx="2336074" cy="11887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Методическая копилка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 rot="8997310">
            <a:off x="2685069" y="4296587"/>
            <a:ext cx="978408" cy="126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5309773" y="4596393"/>
            <a:ext cx="978408" cy="126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041672">
            <a:off x="8340047" y="4361907"/>
            <a:ext cx="978408" cy="126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66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326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Сетевое взаимодействие: возможности и перспективы</vt:lpstr>
      <vt:lpstr>Презентация PowerPoint</vt:lpstr>
      <vt:lpstr>Сетевое  взаимодействие </vt:lpstr>
      <vt:lpstr>Презентация PowerPoint</vt:lpstr>
      <vt:lpstr>Организация сетевого взаимодействия Авиатехникума</vt:lpstr>
      <vt:lpstr>Развитие и перспективы.  Начало опыта взаимодействия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Сетевое взаимодействие: возможности и перспективы</dc:title>
  <dc:creator>иван иванов</dc:creator>
  <cp:lastModifiedBy>иван иванов</cp:lastModifiedBy>
  <cp:revision>5</cp:revision>
  <dcterms:created xsi:type="dcterms:W3CDTF">2023-05-24T17:24:32Z</dcterms:created>
  <dcterms:modified xsi:type="dcterms:W3CDTF">2023-05-24T18:10:24Z</dcterms:modified>
</cp:coreProperties>
</file>