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6" r:id="rId2"/>
    <p:sldId id="361" r:id="rId3"/>
    <p:sldId id="362" r:id="rId4"/>
    <p:sldId id="360" r:id="rId5"/>
    <p:sldId id="371" r:id="rId6"/>
    <p:sldId id="372" r:id="rId7"/>
    <p:sldId id="359" r:id="rId8"/>
    <p:sldId id="358" r:id="rId9"/>
    <p:sldId id="369" r:id="rId10"/>
    <p:sldId id="363" r:id="rId11"/>
    <p:sldId id="364" r:id="rId12"/>
    <p:sldId id="365" r:id="rId13"/>
    <p:sldId id="373" r:id="rId14"/>
    <p:sldId id="366" r:id="rId15"/>
    <p:sldId id="375" r:id="rId16"/>
    <p:sldId id="377" r:id="rId17"/>
    <p:sldId id="378" r:id="rId18"/>
    <p:sldId id="367" r:id="rId19"/>
    <p:sldId id="374" r:id="rId20"/>
    <p:sldId id="379" r:id="rId21"/>
    <p:sldId id="380" r:id="rId22"/>
    <p:sldId id="370" r:id="rId23"/>
    <p:sldId id="376" r:id="rId2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ректор" initials="Д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DABE3-9F13-4B79-ACC0-0614FBA1A7E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CE6DF-FED8-4BE2-A9FB-D29C098A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90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E8E6A-0EF6-4140-B75D-AB4756ABF16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A068C-7D34-4D91-BF74-19716797B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9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65C6-7D86-4044-BED4-F6849EEE016F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0261-8BF2-418E-A766-15DF1892D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04B1-F91C-43C1-8AC1-827E1954BDB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77AE-7E95-46BE-ADE5-D92C01DDB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3A14-F0D4-4E4E-8279-B9382FFB971E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567E-90A7-4426-80E7-C9B4A1CF3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4B89-A042-4624-8254-FB1F47F1E9C6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FB52-2043-4813-9D62-E3A758D79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564B-53F5-4A11-A305-421AB1ECD9D9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8243-3A1A-4CDE-B98B-565CEA271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46D4-4806-44AC-9479-39517EDA9E0A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2776-D170-4C4C-A074-0D751B04A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B31-FF6D-4857-B019-8E63001EE464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8FBB-F1A4-4D16-A366-13E3000D5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6351-6F3B-4446-8C9A-357C248001E7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55A9-10A1-4160-A89F-7B5E597D2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47E8-7AF4-4061-AFE0-A419808BEDA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D153-867A-4270-A921-8CB6CB680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7DCB-3BA1-46A3-9683-9FE2C620F77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5283-CB6B-45A6-9EC2-87B403FC6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9AB0-5F47-4FDE-94EB-6029A3C5EFE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E4A8-AD29-4C6F-B3ED-BD3FEB12C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68E030-2C52-4D77-9A38-9D4606A829C5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3A8C72-BE64-40DF-87E2-4C2C9BF7A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02991"/>
            <a:ext cx="7772400" cy="1686049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спецкурса в области приборостроения</a:t>
            </a:r>
            <a:b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(ГК «ЭРИС» + ГБПОУ ЧИК)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ГК &quot;ЭРИС&quot; - Производство и поставка средств измер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1656184" cy="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0" y="692697"/>
            <a:ext cx="1734687" cy="4020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4661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2593" r="4285" b="15576"/>
          <a:stretch/>
        </p:blipFill>
        <p:spPr>
          <a:xfrm rot="10800000">
            <a:off x="4280875" y="3182279"/>
            <a:ext cx="4755621" cy="3055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Рабочее место № 1 «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Схемотехника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 рабочих места)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9017" y="1580427"/>
            <a:ext cx="4000934" cy="300070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4905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Рабочее место № 2 «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Схемотехника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 рабочих места)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4320480" cy="3240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628801"/>
            <a:ext cx="4392487" cy="329436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671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Рабочее место № 3 «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Схемотехника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 рабочих места)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224468" cy="3168351"/>
          </a:xfr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8"/>
          <a:stretch/>
        </p:blipFill>
        <p:spPr>
          <a:xfrm>
            <a:off x="4932040" y="1556792"/>
            <a:ext cx="3672408" cy="4376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3740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Программное обеспечение для рабочих мест «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Схемотехника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247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EasyEDA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- программное обеспечение, позволяющее бесплатно без каких-либо ограничений выполнять печатную плату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Преимущества данной программы: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используется с веб-страницы и не требует установки каких-либо дополнительных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плагинов;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позволяет создавать печатную схему или простую схему для тестирования или наблюдения за поведением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схемы;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простое редактирование и размещение схем в схеме, что делает ее интуитивно понятной и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удобной;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схему, которую мы создали ранее, можно преобразовать в печатную плату с помощью того же программного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обеспечения.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8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Рабочее место №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3D моделирование и основы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прототипирования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 рабочих места)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9" y="1628800"/>
            <a:ext cx="4224469" cy="3168352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29" y="2771056"/>
            <a:ext cx="457200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6945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Программное обеспечение для рабочих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мест «3D моделирование и основы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прототипирования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1087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КОМПАС-3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система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трехмерного моделирования деталей и сборочных единиц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6" name="Picture 2" descr="Обзор Компас 3D | Описание программы для нович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07740"/>
            <a:ext cx="5322987" cy="32027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82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Программное обеспечение для рабочих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мест «3D моделирование и основы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прототипирования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323528" y="1600200"/>
            <a:ext cx="4608512" cy="449309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300" b="1" dirty="0" err="1">
                <a:solidFill>
                  <a:schemeClr val="accent1">
                    <a:lumMod val="75000"/>
                  </a:schemeClr>
                </a:solidFill>
              </a:rPr>
              <a:t>Слайсеры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 принтеров: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b="1" dirty="0" err="1">
                <a:solidFill>
                  <a:schemeClr val="accent1">
                    <a:lumMod val="75000"/>
                  </a:schemeClr>
                </a:solidFill>
              </a:rPr>
              <a:t>Cura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— это удобный в использовании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</a:rPr>
              <a:t>слайсер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, который генерирует G-код для различных моделей 3D-принтеров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b="1" dirty="0" err="1">
                <a:solidFill>
                  <a:schemeClr val="accent1">
                    <a:lumMod val="75000"/>
                  </a:schemeClr>
                </a:solidFill>
              </a:rPr>
              <a:t>ChiTuBox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представляет собой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</a:rPr>
              <a:t>слайсер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для фотополимерных принтеров, то есть для оборудования, печатающего по технологии SLA, LCD, DLP.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Обзор слайсера ChiTuBox для 3D печати.Подготовка моделей к печа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80135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C Wiki » Самые популярные слайсеры для FDM 3D-печати и не толь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REC Wiki » Самые популярные слайсеры для FDM 3D-печати и не тольк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640208" cy="2275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08109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Программное обеспечение для рабочих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мест «3D моделирование и основы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прототипирования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155575" y="1412777"/>
            <a:ext cx="8952929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Программное обеспечение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CIMCO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Edit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является средством редактирования и визуализации управляющих программ для станков с ЧПУ.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Программа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поддерживает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точное отображение токарной и фрезерной обработки для индивидуально настроенных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стоек;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разработано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целях адаптации к управляющим программам любого размера и к существующей среде редактирования систем оборудования 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ЧПУ;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содержит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обширную базу данных распространенных фрезерных и токарных станков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AutoShape 4" descr="REC Wiki » Самые популярные слайсеры для FDM 3D-печати и не толь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REC Wiki » Самые популярные слайсеры для FDM 3D-печати и не тольк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7" t="40226" r="24388" b="21317"/>
          <a:stretch/>
        </p:blipFill>
        <p:spPr bwMode="auto">
          <a:xfrm>
            <a:off x="1907704" y="4635636"/>
            <a:ext cx="2245105" cy="1624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AutoShape 4" descr="CIMCO Ed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32823"/>
            <a:ext cx="3000166" cy="1688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3871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Рабочее место № 5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программирование»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 рабочих места)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72817"/>
            <a:ext cx="4512500" cy="3384375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7" r="4259" b="4185"/>
          <a:stretch/>
        </p:blipFill>
        <p:spPr>
          <a:xfrm>
            <a:off x="4690530" y="3200405"/>
            <a:ext cx="4377267" cy="29125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6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Программное обеспечение для рабочих мест «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-программирование»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Microsoft Visual Studio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Code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- текстовый редактор, разработанный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Windows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Linux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macOS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Позволяет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легко писать, форматировать и редактировать код на разных языках. С его помощью можно быстро создать проект и структуру файлов в нем, он подсвечивает синтаксис кода и помогает автоматически править ошибки.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Visual Studio Code: определение, описание, назначение и другие нюансы |  Cod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229100"/>
            <a:ext cx="28575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09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692697"/>
            <a:ext cx="3162128" cy="1296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/>
              <a:t>Направления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/>
              <a:t>деятельности</a:t>
            </a:r>
            <a:endParaRPr lang="ru-RU" sz="2800" b="1" kern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77544"/>
            <a:ext cx="7772400" cy="1109986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спецкурса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712968" cy="3312368"/>
          </a:xfrm>
        </p:spPr>
        <p:txBody>
          <a:bodyPr/>
          <a:lstStyle/>
          <a:p>
            <a:pPr algn="just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формирование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первоначальных профессиональных знаний и навыков и в дальнейшем их закрепление в области изучения основ технологии производства приборов, основываясь на знании электроники измерительных устройств, электротехники и электроники, компьютерные технологии в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приборостроении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1656184" cy="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0" y="692697"/>
            <a:ext cx="1734687" cy="4020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3980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Программное обеспечение для рабочих мест «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-программирование»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Microsoft Visual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Studio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предоставляет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разработчикам полнофункциональную среду разработки для эффективной и совместной разработки высококачественного кода. Поддержка нескольких языков — код в C++, C#,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JavaScript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TypeScript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Python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т. д.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Visual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Studio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предлагает набор инструментов, которые позволяют без усилий создавать облачные приложения на базе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Azure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Visual Studio Code: определение, описание, назначение и другие нюансы |  Cod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13" y="4653136"/>
            <a:ext cx="3495675" cy="1304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9591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Программное обеспечение для рабочих мест «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-программирование»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Android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Studio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это интегрированная среда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разработки,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создания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Android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-приложений. Он включает в себя редактор кода, инструменты сборки и менеджер пакетов, а также многие другие ресурсы.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Visual Studio Code: определение, описание, назначение и другие нюансы |  Cod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Android Studio: что это и для чего нужно | AndroidСправ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063309" cy="22754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0065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Рабочее место № 6 </a:t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«Программирование микроконтроллеров»</a:t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 рабочих места)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72817"/>
            <a:ext cx="4512500" cy="3384375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7" r="4259" b="4185"/>
          <a:stretch/>
        </p:blipFill>
        <p:spPr>
          <a:xfrm>
            <a:off x="4690530" y="3200405"/>
            <a:ext cx="4377267" cy="29125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6069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Программное обеспечение для рабочих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мест «Программирование микроконтроллеров»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24048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Atollic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TrueSTUDIO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современная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профессиональная среда разработки, ориентированная на программное обеспечение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встраиваемых систем на базе широко распространенных в настоящее время микроконтроллеров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ARM.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STM32 - STM32CubeMX и Atollic TrueStudio / STM32 / st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88" y="3501008"/>
            <a:ext cx="4271300" cy="2585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2942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692697"/>
            <a:ext cx="3162128" cy="1296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/>
              <a:t>Направления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/>
              <a:t>деятельности</a:t>
            </a:r>
            <a:endParaRPr lang="ru-RU" sz="2800" b="1" kern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77544"/>
            <a:ext cx="7772400" cy="1109986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спецкурса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856984" cy="4104456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Разработать рабочую программу спецкурса.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Сформировать материально-техническую базу.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Познакомить и обучить работе с оборудованием наставников спецкурса.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Сформировать у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обучающихся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первоначальные и в дальнейшем «отшлифовать» профессиональные знания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навыки в области приборостроения: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схемотехника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, 3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-моделирование,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Web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-программирование и программирование микроконтроллеров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1656184" cy="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0" y="692697"/>
            <a:ext cx="1734687" cy="4020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30570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692697"/>
            <a:ext cx="3162128" cy="1296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/>
              <a:t>Направления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/>
              <a:t>деятельности</a:t>
            </a:r>
            <a:endParaRPr lang="ru-RU" sz="2800" b="1" kern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спецкурса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Вводная часть (1 курс в рамках дисциплины «Введение в специальность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», 30 часов)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Рабочая программа рассчитана на 394 часа (2, 3, 4 курсы)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Площадка 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реализации спецкурса 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мастерская по компетенции «Промышленная автоматика» ГБПОУ ЧИК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Материально-техническое обеспечение:   ГК «ЭРИС»+ГБПОУ ЧИК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1656184" cy="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0" y="692697"/>
            <a:ext cx="1734687" cy="4020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9571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692697"/>
            <a:ext cx="3162128" cy="1296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/>
              <a:t>Направления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/>
              <a:t>деятельности</a:t>
            </a:r>
            <a:endParaRPr lang="ru-RU" sz="2800" b="1" kern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спецкурса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80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Вводная часть (1 курс в рамках дисциплины «Введение в специальность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», 30 часов)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17561"/>
              </p:ext>
            </p:extLst>
          </p:nvPr>
        </p:nvGraphicFramePr>
        <p:xfrm>
          <a:off x="323528" y="2420886"/>
          <a:ext cx="8496944" cy="388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294"/>
                <a:gridCol w="4312920"/>
                <a:gridCol w="1445677"/>
                <a:gridCol w="2219053"/>
              </a:tblGrid>
              <a:tr h="838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часов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База проведения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Приборостроение: понятие, назначение, области применения.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ГБПОУ ЧИК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(117 каб.)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Перспективные направления развития приборостроения.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ГБПОУ ЧИК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(117 каб.)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Устройство и принципы работы приборов. (Как это работает? Цикл видео-материалов)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ГБПОУ ЧИК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(117 каб.)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Знакомство с производством ГК «ЭРИС». Практические занятия.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ГК «ЭРИС»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Знакомство с оборудованием в рамках спецкурса. Практические занятия.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ЧИК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(117 </a:t>
                      </a:r>
                      <a:r>
                        <a:rPr lang="ru-RU" sz="1200" dirty="0" err="1">
                          <a:effectLst/>
                        </a:rPr>
                        <a:t>каб</a:t>
                      </a:r>
                      <a:r>
                        <a:rPr lang="ru-RU" sz="120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1656184" cy="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0" y="692697"/>
            <a:ext cx="1734687" cy="4020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805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692697"/>
            <a:ext cx="3162128" cy="1296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/>
              <a:t>Направления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/>
              <a:t>деятельности</a:t>
            </a:r>
            <a:endParaRPr lang="ru-RU" sz="2800" b="1" kern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спецкурса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6785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Рабочая программа рассчитана на 394 часа (2, 3, 4 курсы):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 курс, 166 часов – специализация;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 курс, 138 часов – создание прототипов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прототипирование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(наставничество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 курс, 90 часов – наставничество обучающихся младших курсов, решение узких задач.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1656184" cy="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0" y="692697"/>
            <a:ext cx="1734687" cy="4020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2626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771800" y="692697"/>
            <a:ext cx="3162128" cy="1296144"/>
            <a:chOff x="34671" y="889"/>
            <a:chExt cx="3875985" cy="23255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4671" y="889"/>
              <a:ext cx="3875985" cy="232559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34671" y="889"/>
              <a:ext cx="3875985" cy="2325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Направления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/>
                <a:t>деятельности </a:t>
              </a:r>
              <a:endParaRPr lang="ru-RU" sz="28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9512" y="2564905"/>
            <a:ext cx="2573900" cy="1224135"/>
            <a:chOff x="4298255" y="889"/>
            <a:chExt cx="3875985" cy="232559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298255" y="889"/>
              <a:ext cx="3875985" cy="232559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4298255" y="889"/>
              <a:ext cx="3875985" cy="2325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err="1" smtClean="0">
                  <a:solidFill>
                    <a:schemeClr val="tx2"/>
                  </a:solidFill>
                </a:rPr>
                <a:t>Схемотехника</a:t>
              </a:r>
              <a:endParaRPr lang="ru-RU" sz="28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07504" y="4498452"/>
            <a:ext cx="3162128" cy="1378820"/>
            <a:chOff x="34671" y="2714079"/>
            <a:chExt cx="3875985" cy="232559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4671" y="2714079"/>
              <a:ext cx="3875985" cy="232559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34671" y="2714079"/>
              <a:ext cx="3875985" cy="2325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3</a:t>
              </a:r>
              <a:r>
                <a:rPr lang="en-US" sz="2400" b="1" kern="1200" dirty="0" smtClean="0"/>
                <a:t>D</a:t>
              </a:r>
              <a:r>
                <a:rPr lang="ru-RU" sz="2400" b="1" kern="1200" dirty="0" smtClean="0"/>
                <a:t> моделирование и основы </a:t>
              </a:r>
              <a:r>
                <a:rPr lang="ru-RU" sz="2400" b="1" kern="1200" dirty="0" err="1" smtClean="0"/>
                <a:t>прототипирования</a:t>
              </a:r>
              <a:endParaRPr lang="ru-RU" sz="2400" b="1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508104" y="2593332"/>
            <a:ext cx="3441683" cy="1195708"/>
            <a:chOff x="4320464" y="2714968"/>
            <a:chExt cx="3875985" cy="232559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320464" y="2714968"/>
              <a:ext cx="3875985" cy="2325591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4320464" y="2714968"/>
              <a:ext cx="3875985" cy="2325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Программирование</a:t>
              </a:r>
              <a:endParaRPr lang="ru-RU" sz="2800" b="1" kern="1200" dirty="0"/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 flipH="1">
            <a:off x="2555776" y="2047402"/>
            <a:ext cx="648072" cy="5040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08766" y="2089277"/>
            <a:ext cx="731386" cy="4621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693659" y="2132856"/>
            <a:ext cx="1518301" cy="21946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3419872" y="4581128"/>
            <a:ext cx="2736304" cy="1224137"/>
            <a:chOff x="34671" y="2714079"/>
            <a:chExt cx="3875985" cy="232559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4671" y="2714079"/>
              <a:ext cx="3875985" cy="232559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80000">
                  <a:schemeClr val="accent2"/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564945" y="2944071"/>
              <a:ext cx="2815436" cy="1865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Web</a:t>
              </a:r>
              <a:r>
                <a:rPr lang="ru-RU" sz="1600" b="1" kern="1200" dirty="0" smtClean="0"/>
                <a:t>-программирование</a:t>
              </a:r>
              <a:endParaRPr lang="ru-RU" sz="1600" b="1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300192" y="4581127"/>
            <a:ext cx="2736304" cy="1224137"/>
            <a:chOff x="34671" y="2714079"/>
            <a:chExt cx="3875985" cy="232559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4671" y="2714079"/>
              <a:ext cx="3875985" cy="232559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80000">
                  <a:schemeClr val="accent2"/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442669" y="2944070"/>
              <a:ext cx="3059988" cy="1865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Программирование микроконтроллеров</a:t>
              </a:r>
              <a:endParaRPr lang="ru-RU" sz="1600" b="1" kern="1200" dirty="0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>
            <a:off x="7406349" y="3881717"/>
            <a:ext cx="622035" cy="616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364088" y="3847391"/>
            <a:ext cx="936104" cy="6617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1656184" cy="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0" y="692697"/>
            <a:ext cx="1734687" cy="4020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0428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931224" cy="81441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Оснащение рабочих мест 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1656184" cy="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0" y="692697"/>
            <a:ext cx="1734687" cy="4020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546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 r="60103"/>
          <a:stretch>
            <a:fillRect/>
          </a:stretch>
        </p:blipFill>
        <p:spPr bwMode="auto">
          <a:xfrm>
            <a:off x="0" y="0"/>
            <a:ext cx="7380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48303" t="94237" r="2882"/>
          <a:stretch>
            <a:fillRect/>
          </a:stretch>
        </p:blipFill>
        <p:spPr bwMode="auto">
          <a:xfrm>
            <a:off x="0" y="6237288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509120"/>
            <a:ext cx="1080120" cy="7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Брифинг-зона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она для теоретического обучения)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8424935" cy="452596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5381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807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Модель спецкурса в области приборостроения (ГК «ЭРИС» + ГБПОУ ЧИК)</vt:lpstr>
      <vt:lpstr>Цель спецкурса</vt:lpstr>
      <vt:lpstr>Задачи спецкурса</vt:lpstr>
      <vt:lpstr>Модель спецкурса</vt:lpstr>
      <vt:lpstr>Модель спецкурса</vt:lpstr>
      <vt:lpstr>Модель спецкурса</vt:lpstr>
      <vt:lpstr>Презентация PowerPoint</vt:lpstr>
      <vt:lpstr>Оснащение рабочих мест </vt:lpstr>
      <vt:lpstr>Брифинг-зона  (зона для теоретического обучения)</vt:lpstr>
      <vt:lpstr>Рабочее место № 1 «Схемотехника» (2 рабочих места)</vt:lpstr>
      <vt:lpstr>Рабочее место № 2 «Схемотехника» (2 рабочих места)</vt:lpstr>
      <vt:lpstr>Рабочее место № 3 «Схемотехника» (2 рабочих места)</vt:lpstr>
      <vt:lpstr>Программное обеспечение для рабочих мест «Схемотехника»</vt:lpstr>
      <vt:lpstr>Рабочее место № 4  «3D моделирование и основы прототипирования» (2 рабочих места)</vt:lpstr>
      <vt:lpstr>Программное обеспечение для рабочих мест «3D моделирование и основы прототипирования»</vt:lpstr>
      <vt:lpstr>Программное обеспечение для рабочих мест «3D моделирование и основы прототипирования»</vt:lpstr>
      <vt:lpstr>Программное обеспечение для рабочих мест «3D моделирование и основы прототипирования»</vt:lpstr>
      <vt:lpstr>Рабочее место № 5  «Web-программирование» (2 рабочих места)</vt:lpstr>
      <vt:lpstr>Программное обеспечение для рабочих мест «Web-программирование»</vt:lpstr>
      <vt:lpstr>Программное обеспечение для рабочих мест «Web-программирование»</vt:lpstr>
      <vt:lpstr>Программное обеспечение для рабочих мест «Web-программирование»</vt:lpstr>
      <vt:lpstr>Рабочее место № 6  «Программирование микроконтроллеров» (2 рабочих места)</vt:lpstr>
      <vt:lpstr>Программное обеспечение для рабочих мест «Программирование микроконтроллеров»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236</cp:revision>
  <cp:lastPrinted>2019-02-04T11:12:58Z</cp:lastPrinted>
  <dcterms:created xsi:type="dcterms:W3CDTF">2016-01-12T10:01:55Z</dcterms:created>
  <dcterms:modified xsi:type="dcterms:W3CDTF">2023-05-25T08:57:56Z</dcterms:modified>
</cp:coreProperties>
</file>