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BAFB31F-24D8-4AB2-9666-267555B6B016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F58F201-07FA-4038-B3F3-5CFDC74165A2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31F-24D8-4AB2-9666-267555B6B016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F201-07FA-4038-B3F3-5CFDC74165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31F-24D8-4AB2-9666-267555B6B016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F201-07FA-4038-B3F3-5CFDC74165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31F-24D8-4AB2-9666-267555B6B016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F201-07FA-4038-B3F3-5CFDC74165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31F-24D8-4AB2-9666-267555B6B016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F201-07FA-4038-B3F3-5CFDC74165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31F-24D8-4AB2-9666-267555B6B016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F201-07FA-4038-B3F3-5CFDC74165A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31F-24D8-4AB2-9666-267555B6B016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F201-07FA-4038-B3F3-5CFDC74165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31F-24D8-4AB2-9666-267555B6B016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F201-07FA-4038-B3F3-5CFDC74165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31F-24D8-4AB2-9666-267555B6B016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F201-07FA-4038-B3F3-5CFDC74165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31F-24D8-4AB2-9666-267555B6B016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F201-07FA-4038-B3F3-5CFDC74165A2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31F-24D8-4AB2-9666-267555B6B016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F201-07FA-4038-B3F3-5CFDC74165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BAFB31F-24D8-4AB2-9666-267555B6B016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F58F201-07FA-4038-B3F3-5CFDC74165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5647"/>
            <a:ext cx="9180512" cy="68936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8064" y="2996952"/>
            <a:ext cx="4482752" cy="17021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Подготовка победителя чемпионата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«Профессионалы -23» в компетенции «Бухгалтерский учет»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5621" y="4797152"/>
            <a:ext cx="4410635" cy="1260629"/>
          </a:xfrm>
        </p:spPr>
        <p:txBody>
          <a:bodyPr/>
          <a:lstStyle/>
          <a:p>
            <a:pPr algn="r"/>
            <a:r>
              <a:rPr lang="ru-RU" dirty="0" err="1" smtClean="0"/>
              <a:t>Ишбаева</a:t>
            </a:r>
            <a:r>
              <a:rPr lang="ru-RU" dirty="0" smtClean="0"/>
              <a:t> Наталья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7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20891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36" y="4725144"/>
            <a:ext cx="5442572" cy="174954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52483"/>
            <a:ext cx="1800200" cy="18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1" t="8805" r="8491" b="8805"/>
          <a:stretch/>
        </p:blipFill>
        <p:spPr>
          <a:xfrm>
            <a:off x="3633645" y="414382"/>
            <a:ext cx="1876707" cy="18624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0" t="9924" r="22218" b="8868"/>
          <a:stretch/>
        </p:blipFill>
        <p:spPr>
          <a:xfrm>
            <a:off x="5940152" y="723929"/>
            <a:ext cx="1896567" cy="18722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1" r="21792" b="1751"/>
          <a:stretch/>
        </p:blipFill>
        <p:spPr>
          <a:xfrm>
            <a:off x="582407" y="2636911"/>
            <a:ext cx="1829147" cy="18313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4" r="14812"/>
          <a:stretch/>
        </p:blipFill>
        <p:spPr>
          <a:xfrm>
            <a:off x="1403648" y="723929"/>
            <a:ext cx="1862825" cy="18722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3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931" y="1700808"/>
            <a:ext cx="3744416" cy="3240360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dirty="0"/>
              <a:t>В 2022 г. в компетенции «Бухгалтерский учет» представляла техникум Фадеева Кристина, которая заняла </a:t>
            </a:r>
            <a:r>
              <a:rPr lang="ru-RU" dirty="0" smtClean="0"/>
              <a:t>почетное 3-е </a:t>
            </a:r>
            <a:r>
              <a:rPr lang="ru-RU" dirty="0"/>
              <a:t>место.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274" y="692696"/>
            <a:ext cx="4225398" cy="563386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72" y="5085184"/>
            <a:ext cx="372118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2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3096344" cy="20649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М</a:t>
            </a:r>
            <a:r>
              <a:rPr lang="ru-RU" dirty="0" smtClean="0"/>
              <a:t>одуль </a:t>
            </a:r>
            <a:r>
              <a:rPr lang="ru-RU" dirty="0"/>
              <a:t>Б «Ведение налогового учета»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2420888"/>
            <a:ext cx="3888432" cy="3555757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dirty="0"/>
              <a:t>Конкурсанту нужно организовать налоговый учет и расчет налогов, поработать с налоговой документацией, составить налоговую отчетность в специализированной программе ведения бухгалтерского учета «1С Бухгалтерия 8.3»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356992"/>
            <a:ext cx="4935350" cy="3283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803961"/>
            <a:ext cx="3197359" cy="117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2"/>
          <a:stretch/>
        </p:blipFill>
        <p:spPr>
          <a:xfrm>
            <a:off x="2915816" y="332657"/>
            <a:ext cx="5790920" cy="61926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6208995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М</a:t>
            </a:r>
            <a:r>
              <a:rPr lang="ru-RU" dirty="0" smtClean="0"/>
              <a:t>одуль </a:t>
            </a:r>
            <a:r>
              <a:rPr lang="ru-RU" dirty="0"/>
              <a:t>А «Текущий	учет и группировка данных»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3528392" cy="4464496"/>
          </a:xfrm>
          <a:noFill/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dirty="0"/>
              <a:t>Конкурсант должен детально разбираться в программе, показать умение работать с первичной документацией, знать тонкости расчета заработанной платы и удержаний из нее, формировать стоимость </a:t>
            </a:r>
            <a:r>
              <a:rPr lang="ru-RU" dirty="0" err="1"/>
              <a:t>внеоборотных</a:t>
            </a:r>
            <a:r>
              <a:rPr lang="ru-RU" dirty="0"/>
              <a:t> активов, знать специфику </a:t>
            </a:r>
            <a:r>
              <a:rPr lang="ru-RU" dirty="0" err="1"/>
              <a:t>забалансовых</a:t>
            </a:r>
            <a:r>
              <a:rPr lang="ru-RU" dirty="0"/>
              <a:t> счетов, уметь формировать учетные регистры.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354" y="1052736"/>
            <a:ext cx="3197359" cy="117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905" y="764704"/>
            <a:ext cx="7384666" cy="1261944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Модуль </a:t>
            </a:r>
            <a:r>
              <a:rPr lang="ru-RU" sz="3200" dirty="0"/>
              <a:t>В «Составление бухгалтерской отчетности и ее анализ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01008"/>
            <a:ext cx="2980835" cy="29249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9552" y="2013971"/>
            <a:ext cx="4904806" cy="2113460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Участник </a:t>
            </a:r>
            <a:r>
              <a:rPr lang="ru-RU" sz="1800" dirty="0"/>
              <a:t>должен представить экспертам составленную отчетность по данным </a:t>
            </a:r>
            <a:r>
              <a:rPr lang="ru-RU" sz="1800" dirty="0" err="1"/>
              <a:t>оборотно</a:t>
            </a:r>
            <a:r>
              <a:rPr lang="ru-RU" sz="1800" dirty="0"/>
              <a:t>-сальдовой ведомости: бухгалтерский баланс, сформировать показатели отчета о финансовых, движение денежных средств. Далее полученную отчетность проанализировать в программе </a:t>
            </a:r>
            <a:r>
              <a:rPr lang="en-US" sz="1800" dirty="0" smtClean="0"/>
              <a:t>Excel</a:t>
            </a:r>
            <a:r>
              <a:rPr lang="ru-RU" sz="1800" dirty="0" smtClean="0"/>
              <a:t>, </a:t>
            </a:r>
            <a:r>
              <a:rPr lang="ru-RU" sz="1800" dirty="0"/>
              <a:t>представив расчеты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27431"/>
            <a:ext cx="4248472" cy="2370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56792"/>
            <a:ext cx="3083592" cy="117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548680"/>
            <a:ext cx="3456384" cy="3312368"/>
          </a:xfrm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dirty="0"/>
              <a:t>Тимофей успешно справился со всеми заданиями, заняв первое место.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7" t="17065" r="21065" b="10793"/>
          <a:stretch/>
        </p:blipFill>
        <p:spPr>
          <a:xfrm>
            <a:off x="3779912" y="692696"/>
            <a:ext cx="4782278" cy="373398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467544" y="2924944"/>
            <a:ext cx="3312368" cy="3600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448915" y="4349043"/>
            <a:ext cx="3813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1-е место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306966"/>
            <a:ext cx="3197359" cy="117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0892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328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115</TotalTime>
  <Words>177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Подготовка победителя чемпионата «Профессионалы -23» в компетенции «Бухгалтерский учет»</vt:lpstr>
      <vt:lpstr>Презентация PowerPoint</vt:lpstr>
      <vt:lpstr>Презентация PowerPoint</vt:lpstr>
      <vt:lpstr>Модуль Б «Ведение налогового учета»</vt:lpstr>
      <vt:lpstr>Модуль А «Текущий учет и группировка данных» </vt:lpstr>
      <vt:lpstr>Модуль В «Составление бухгалтерской отчетности и ее анализ»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подготовки участника к чемпионату «Профессионалы -23» в компетенции «Бухгалтерский учет»</dc:title>
  <dc:creator>User</dc:creator>
  <cp:lastModifiedBy>User</cp:lastModifiedBy>
  <cp:revision>11</cp:revision>
  <dcterms:created xsi:type="dcterms:W3CDTF">2023-04-27T03:42:28Z</dcterms:created>
  <dcterms:modified xsi:type="dcterms:W3CDTF">2023-05-25T08:55:26Z</dcterms:modified>
</cp:coreProperties>
</file>