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A241-1205-4CA7-A3B7-BB8624EFA0E5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FB56-8061-4CA9-B636-691A21E45D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4790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A241-1205-4CA7-A3B7-BB8624EFA0E5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FB56-8061-4CA9-B636-691A21E45D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0123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A241-1205-4CA7-A3B7-BB8624EFA0E5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FB56-8061-4CA9-B636-691A21E45D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31019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A241-1205-4CA7-A3B7-BB8624EFA0E5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FB56-8061-4CA9-B636-691A21E45D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90063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A241-1205-4CA7-A3B7-BB8624EFA0E5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FB56-8061-4CA9-B636-691A21E45D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53329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A241-1205-4CA7-A3B7-BB8624EFA0E5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FB56-8061-4CA9-B636-691A21E45D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6287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A241-1205-4CA7-A3B7-BB8624EFA0E5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FB56-8061-4CA9-B636-691A21E45D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7828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A241-1205-4CA7-A3B7-BB8624EFA0E5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FB56-8061-4CA9-B636-691A21E45D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1480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A241-1205-4CA7-A3B7-BB8624EFA0E5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FB56-8061-4CA9-B636-691A21E45D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010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A241-1205-4CA7-A3B7-BB8624EFA0E5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FB56-8061-4CA9-B636-691A21E45D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6521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A241-1205-4CA7-A3B7-BB8624EFA0E5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FB56-8061-4CA9-B636-691A21E45D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59057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9A241-1205-4CA7-A3B7-BB8624EFA0E5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FFB56-8061-4CA9-B636-691A21E45D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45129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Экспертная деятельность на демонстрационном экзамене.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400800" cy="136815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 в компетенции:«Промышленная </a:t>
            </a:r>
            <a:r>
              <a:rPr lang="ru-RU" dirty="0" smtClean="0">
                <a:solidFill>
                  <a:schemeClr val="tx1"/>
                </a:solidFill>
              </a:rPr>
              <a:t>механика и монтаж»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403648" y="5013176"/>
            <a:ext cx="64008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chemeClr val="tx1"/>
                </a:solidFill>
              </a:rPr>
              <a:t>Преподаватель</a:t>
            </a:r>
            <a:r>
              <a:rPr lang="ru-RU" dirty="0" smtClean="0">
                <a:solidFill>
                  <a:schemeClr val="tx1"/>
                </a:solidFill>
              </a:rPr>
              <a:t> Мартемьянова </a:t>
            </a:r>
            <a:r>
              <a:rPr lang="ru-RU" dirty="0" smtClean="0">
                <a:solidFill>
                  <a:schemeClr val="tx1"/>
                </a:solidFill>
              </a:rPr>
              <a:t>Ольга Аркадьевна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4339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04664"/>
            <a:ext cx="792088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dirty="0" smtClean="0"/>
              <a:t>Качественная характеристика преподавателя, как эксперта демонстрационного экзамена.</a:t>
            </a:r>
            <a:endParaRPr lang="ru-RU" sz="3600" dirty="0" smtClean="0"/>
          </a:p>
          <a:p>
            <a:pPr lvl="0" algn="ctr"/>
            <a:endParaRPr lang="ru-RU" sz="2400" dirty="0" smtClean="0"/>
          </a:p>
          <a:p>
            <a:pPr lvl="0" algn="ctr"/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2708920"/>
            <a:ext cx="74168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Умения в поиске  необходимой информации;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и понимание конкретной компетенции;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и понимание выполнения практической работы;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квалификации педагога в вопросах по которым проводится экспертиза;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ирокий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профессиональный кругозор;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критериев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ысокая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661306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Экспертная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/>
              <a:t>Экспертиза</a:t>
            </a:r>
            <a:r>
              <a:rPr lang="ru-RU" dirty="0" smtClean="0"/>
              <a:t>- это оценка материала в соответствии с определенными заранее критериями оценки. </a:t>
            </a:r>
          </a:p>
          <a:p>
            <a:r>
              <a:rPr lang="ru-RU" dirty="0" smtClean="0"/>
              <a:t>Эти критерии разрабатываются самими экспертами перед экспертизой или предлагаются им уже готовыми.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04664"/>
            <a:ext cx="7416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dirty="0" smtClean="0"/>
              <a:t>Примерные задания </a:t>
            </a:r>
            <a:br>
              <a:rPr lang="ru-RU" sz="4000" dirty="0" smtClean="0"/>
            </a:br>
            <a:r>
              <a:rPr lang="ru-RU" sz="4000" dirty="0" smtClean="0"/>
              <a:t>для демонстрационного экзамена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343656"/>
            <a:ext cx="7416824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800" dirty="0" smtClean="0"/>
              <a:t>1.Токарная обработка, </a:t>
            </a:r>
            <a:endParaRPr lang="ru-RU" sz="3800" dirty="0" smtClean="0"/>
          </a:p>
          <a:p>
            <a:pPr lvl="0"/>
            <a:r>
              <a:rPr lang="ru-RU" sz="3800" dirty="0" smtClean="0"/>
              <a:t>2. </a:t>
            </a:r>
            <a:r>
              <a:rPr lang="ru-RU" sz="3800" dirty="0" smtClean="0"/>
              <a:t>С</a:t>
            </a:r>
            <a:r>
              <a:rPr lang="ru-RU" sz="3800" dirty="0" smtClean="0"/>
              <a:t>варка</a:t>
            </a:r>
          </a:p>
          <a:p>
            <a:pPr lvl="0"/>
            <a:r>
              <a:rPr lang="ru-RU" sz="3800" dirty="0" smtClean="0"/>
              <a:t> 3. Ручная </a:t>
            </a:r>
            <a:r>
              <a:rPr lang="ru-RU" sz="3800" dirty="0" smtClean="0"/>
              <a:t>разметка. </a:t>
            </a:r>
          </a:p>
          <a:p>
            <a:pPr lvl="0"/>
            <a:r>
              <a:rPr lang="ru-RU" sz="3800" dirty="0" smtClean="0"/>
              <a:t>4.</a:t>
            </a:r>
            <a:r>
              <a:rPr lang="ru-RU" sz="3800" dirty="0" smtClean="0"/>
              <a:t> </a:t>
            </a:r>
            <a:r>
              <a:rPr lang="ru-RU" sz="3800" dirty="0"/>
              <a:t>Сборка </a:t>
            </a:r>
            <a:r>
              <a:rPr lang="ru-RU" sz="3800" dirty="0" smtClean="0"/>
              <a:t>проекта.</a:t>
            </a:r>
          </a:p>
          <a:p>
            <a:pPr lvl="0"/>
            <a:endParaRPr lang="ru-RU" sz="3800" dirty="0" smtClean="0"/>
          </a:p>
        </p:txBody>
      </p:sp>
    </p:spTree>
    <p:extLst>
      <p:ext uri="{BB962C8B-B14F-4D97-AF65-F5344CB8AC3E}">
        <p14:creationId xmlns="" xmlns:p14="http://schemas.microsoft.com/office/powerpoint/2010/main" val="422068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04664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dirty="0" smtClean="0"/>
              <a:t>Критерии оценки заданий</a:t>
            </a:r>
            <a:endParaRPr lang="ru-RU" sz="4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25473104"/>
              </p:ext>
            </p:extLst>
          </p:nvPr>
        </p:nvGraphicFramePr>
        <p:xfrm>
          <a:off x="1524000" y="1397000"/>
          <a:ext cx="6096000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704"/>
                <a:gridCol w="2664296"/>
                <a:gridCol w="1524000"/>
                <a:gridCol w="1524000"/>
              </a:tblGrid>
              <a:tr h="37084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Критерии</a:t>
                      </a:r>
                      <a:endParaRPr lang="ru-RU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Баллы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Объективная оценка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Общая оценка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Токарная обработка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Сварка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 (судейский аспект)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Ручная</a:t>
                      </a:r>
                      <a:r>
                        <a:rPr lang="ru-RU" baseline="0" dirty="0" smtClean="0"/>
                        <a:t> разметка, </a:t>
                      </a:r>
                      <a:endParaRPr lang="ru-RU" baseline="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Сборка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Итог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5638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04664"/>
            <a:ext cx="74168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dirty="0" smtClean="0"/>
              <a:t>Методические рекомендации для проведения </a:t>
            </a:r>
            <a:r>
              <a:rPr lang="ru-RU" sz="4000" smtClean="0"/>
              <a:t>демоэкзамена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2060848"/>
            <a:ext cx="74168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получают инструкцию, монтажные чертежи, сварочные, пневматические схемы.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модулей задания, их рациональное распределение, рациональное распределение оборудования. Приложения к каждому заданию, перечень проводимых работ.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оценки.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Формуляры для оценивания работы.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78750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201</Words>
  <Application>Microsoft Office PowerPoint</Application>
  <PresentationFormat>Экран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Экспертная деятельность на демонстрационном экзамене.</vt:lpstr>
      <vt:lpstr>Слайд 2</vt:lpstr>
      <vt:lpstr> Экспертная деятельность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использования электронных ресурсов в обучении математике</dc:title>
  <dc:creator>Скорнякова</dc:creator>
  <cp:lastModifiedBy>Admin</cp:lastModifiedBy>
  <cp:revision>24</cp:revision>
  <dcterms:created xsi:type="dcterms:W3CDTF">2020-04-12T10:43:16Z</dcterms:created>
  <dcterms:modified xsi:type="dcterms:W3CDTF">2023-05-25T09:52:40Z</dcterms:modified>
</cp:coreProperties>
</file>