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4" r:id="rId3"/>
    <p:sldId id="285" r:id="rId4"/>
    <p:sldId id="289" r:id="rId5"/>
    <p:sldId id="257" r:id="rId6"/>
    <p:sldId id="298" r:id="rId7"/>
    <p:sldId id="306" r:id="rId8"/>
    <p:sldId id="300" r:id="rId9"/>
    <p:sldId id="302" r:id="rId10"/>
    <p:sldId id="303" r:id="rId11"/>
    <p:sldId id="304" r:id="rId12"/>
    <p:sldId id="305" r:id="rId13"/>
    <p:sldId id="299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900" y="2400300"/>
            <a:ext cx="4229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0" y="300335"/>
            <a:ext cx="8077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НАСТАВНИЧЕСТВ</a:t>
            </a:r>
            <a: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А, ПРИМЕНЯЕМЫЕ </a:t>
            </a:r>
            <a: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В БПТ</a:t>
            </a:r>
            <a:endParaRPr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3962400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«Единственный</a:t>
            </a:r>
            <a:r>
              <a:rPr lang="ru-RU" sz="3200" b="1" spc="-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разумный </a:t>
            </a:r>
            <a:r>
              <a:rPr lang="ru-RU" sz="3200" b="1" spc="-39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способ обучать </a:t>
            </a:r>
            <a:r>
              <a:rPr lang="ru-RU" sz="32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это подавать </a:t>
            </a:r>
            <a:r>
              <a:rPr lang="ru-RU"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32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пример» </a:t>
            </a:r>
            <a:r>
              <a:rPr lang="ru-RU" sz="32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Альберт</a:t>
            </a:r>
            <a:r>
              <a:rPr lang="ru-RU" sz="3200" i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Эйнштейн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«РАБОТОДАТЕЛЬ-УЧЕНИК»</a:t>
            </a:r>
            <a:endParaRPr sz="4800" spc="-5" dirty="0"/>
          </a:p>
        </p:txBody>
      </p:sp>
      <p:pic>
        <p:nvPicPr>
          <p:cNvPr id="3" name="Рисунок 2" descr="ЦЕЛЕ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447800"/>
            <a:ext cx="4648200" cy="4648200"/>
          </a:xfrm>
          <a:prstGeom prst="rect">
            <a:avLst/>
          </a:prstGeom>
        </p:spPr>
      </p:pic>
      <p:pic>
        <p:nvPicPr>
          <p:cNvPr id="4" name="Рисунок 3" descr="ff99566321456cb1449bb48f0211201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69444"/>
            <a:ext cx="3733800" cy="548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«РАБОТОДАТЕЛЬ-СТУДЕНТ»</a:t>
            </a:r>
            <a:endParaRPr sz="4800" spc="-5" dirty="0"/>
          </a:p>
        </p:txBody>
      </p:sp>
      <p:pic>
        <p:nvPicPr>
          <p:cNvPr id="3" name="Рисунок 2" descr="Р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5588000" cy="4191000"/>
          </a:xfrm>
          <a:prstGeom prst="rect">
            <a:avLst/>
          </a:prstGeom>
        </p:spPr>
      </p:pic>
      <p:pic>
        <p:nvPicPr>
          <p:cNvPr id="4" name="Рисунок 3" descr="РАБ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362200"/>
            <a:ext cx="568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«РАБОТОДАТЕЛЬ-СТУДЕНТ»</a:t>
            </a:r>
            <a:endParaRPr sz="4800" spc="-5" dirty="0"/>
          </a:p>
        </p:txBody>
      </p:sp>
      <p:pic>
        <p:nvPicPr>
          <p:cNvPr id="6" name="Рисунок 5" descr="ЖЮ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5826455" cy="3886200"/>
          </a:xfrm>
          <a:prstGeom prst="rect">
            <a:avLst/>
          </a:prstGeom>
        </p:spPr>
      </p:pic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143000"/>
            <a:ext cx="4137103" cy="61456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1" y="2209800"/>
            <a:ext cx="60198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b="1" spc="-25" dirty="0" smtClean="0">
                <a:solidFill>
                  <a:srgbClr val="48542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БЛАГОДАРИМ ЗА ВНИМАНИЕ!</a:t>
            </a:r>
            <a:endParaRPr lang="ru-RU" sz="6000" b="1" spc="-25" dirty="0">
              <a:solidFill>
                <a:srgbClr val="485425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1752600"/>
            <a:ext cx="2514600" cy="3276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501172"/>
            <a:ext cx="10972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58694" y="635965"/>
            <a:ext cx="4599305" cy="276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Рисунок 11" descr="год педаг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58694" y="635965"/>
            <a:ext cx="4599305" cy="276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10591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58694" y="635965"/>
            <a:ext cx="4599305" cy="276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42672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2"/>
          <p:cNvGrpSpPr/>
          <p:nvPr/>
        </p:nvGrpSpPr>
        <p:grpSpPr>
          <a:xfrm>
            <a:off x="533400" y="228600"/>
            <a:ext cx="11201400" cy="6400800"/>
            <a:chOff x="0" y="0"/>
            <a:chExt cx="12192000" cy="685800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10" name="object 4"/>
            <p:cNvSpPr/>
            <p:nvPr/>
          </p:nvSpPr>
          <p:spPr>
            <a:xfrm>
              <a:off x="10881359" y="106679"/>
              <a:ext cx="1310640" cy="2667000"/>
            </a:xfrm>
            <a:custGeom>
              <a:avLst/>
              <a:gdLst/>
              <a:ahLst/>
              <a:cxnLst/>
              <a:rect l="l" t="t" r="r" b="b"/>
              <a:pathLst>
                <a:path w="1310640" h="2667000">
                  <a:moveTo>
                    <a:pt x="1310640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310640" y="2667000"/>
                  </a:lnTo>
                  <a:lnTo>
                    <a:pt x="1310640" y="0"/>
                  </a:lnTo>
                  <a:close/>
                </a:path>
              </a:pathLst>
            </a:custGeom>
            <a:solidFill>
              <a:srgbClr val="EBE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6350">
            <a:off x="719183" y="495834"/>
            <a:ext cx="4613411" cy="6124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7010571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«УЧЕНИК-УЧЕНИК»</a:t>
            </a:r>
            <a:endParaRPr sz="4800" spc="-5" dirty="0"/>
          </a:p>
        </p:txBody>
      </p:sp>
      <p:pic>
        <p:nvPicPr>
          <p:cNvPr id="6" name="Рисунок 5" descr="БОЛОТ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6096000" cy="457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36503"/>
            <a:ext cx="4648200" cy="572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«УЧЕНИК-УЧЕНИК»</a:t>
            </a:r>
            <a:endParaRPr sz="4800" spc="-5" dirty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5258534" cy="5420482"/>
          </a:xfrm>
          <a:prstGeom prst="rect">
            <a:avLst/>
          </a:prstGeom>
        </p:spPr>
      </p:pic>
      <p:pic>
        <p:nvPicPr>
          <p:cNvPr id="8" name="Рисунок 7" descr="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76400"/>
            <a:ext cx="5384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6590463" cy="43957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«УЧИТЕЛЬ-УЧИТЕЛЬ»</a:t>
            </a:r>
            <a:endParaRPr sz="4800" spc="-5" dirty="0"/>
          </a:p>
        </p:txBody>
      </p:sp>
      <p:pic>
        <p:nvPicPr>
          <p:cNvPr id="3" name="Рисунок 2" descr="p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6252633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470394"/>
            <a:ext cx="1097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25" dirty="0" smtClean="0">
                <a:solidFill>
                  <a:srgbClr val="485425"/>
                </a:solidFill>
                <a:latin typeface="Times New Roman" pitchFamily="18" charset="0"/>
                <a:cs typeface="Times New Roman" pitchFamily="18" charset="0"/>
              </a:rPr>
              <a:t>«СТУДЕНТ-УЧЕНИК»</a:t>
            </a:r>
            <a:endParaRPr sz="4800" spc="-5" dirty="0"/>
          </a:p>
        </p:txBody>
      </p:sp>
      <p:pic>
        <p:nvPicPr>
          <p:cNvPr id="3" name="Рисунок 2" descr="СТ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6975025" cy="4648200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5410200" cy="3863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44</Words>
  <Application>Microsoft Office PowerPoint</Application>
  <PresentationFormat>Произвольный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ТЕХНОЛОГИИ  НАСТАВНИЧЕСТВА, ПРИМЕНЯЕМЫЕ  В БПТ</vt:lpstr>
      <vt:lpstr>Слайд 2</vt:lpstr>
      <vt:lpstr>Слайд 3</vt:lpstr>
      <vt:lpstr>Слайд 4</vt:lpstr>
      <vt:lpstr>Слайд 5</vt:lpstr>
      <vt:lpstr>«УЧЕНИК-УЧЕНИК»</vt:lpstr>
      <vt:lpstr>«УЧЕНИК-УЧЕНИК»</vt:lpstr>
      <vt:lpstr>«УЧИТЕЛЬ-УЧИТЕЛЬ»</vt:lpstr>
      <vt:lpstr>«СТУДЕНТ-УЧЕНИК»</vt:lpstr>
      <vt:lpstr>«РАБОТОДАТЕЛЬ-УЧЕНИК»</vt:lpstr>
      <vt:lpstr>«РАБОТОДАТЕЛЬ-СТУДЕНТ»</vt:lpstr>
      <vt:lpstr>«РАБОТОДАТЕЛЬ-СТУДЕНТ»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Васильевна Соколова</dc:creator>
  <cp:lastModifiedBy>Admin</cp:lastModifiedBy>
  <cp:revision>24</cp:revision>
  <dcterms:created xsi:type="dcterms:W3CDTF">2023-01-10T23:07:15Z</dcterms:created>
  <dcterms:modified xsi:type="dcterms:W3CDTF">2023-03-29T00:39:41Z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2023-01-10T00:00:00Z</vt:filetime>
  </property>
</Properties>
</file>