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8A1B-FC1D-4A3A-91BB-E03977661DD6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6E995-726D-458C-BB8D-5D7CBB6CC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E995-726D-458C-BB8D-5D7CBB6CC1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32861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Сингапурские технологии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в образовательном процессе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Выполнил преподаватель спец.дисциплин Верещагина С.А.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ГБПОУ «БПТ»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7214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презентации в правом нижнем углу приложены сканы страниц доклада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Сингапурские технологии актуальны для СПО по следующим пунктам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Формирование коммуникативных компетенций</a:t>
            </a:r>
          </a:p>
          <a:p>
            <a:r>
              <a:rPr lang="ru-RU" dirty="0" smtClean="0"/>
              <a:t>Развитие критического мышления</a:t>
            </a:r>
          </a:p>
          <a:p>
            <a:r>
              <a:rPr lang="ru-RU" dirty="0" smtClean="0"/>
              <a:t>Повышение учебной мотивации</a:t>
            </a:r>
            <a:endParaRPr lang="ru-RU" dirty="0"/>
          </a:p>
        </p:txBody>
      </p:sp>
      <p:pic>
        <p:nvPicPr>
          <p:cNvPr id="4" name="Рисунок 3" descr="kak_povysit_motivaciyu_pri_izuchenii_anglijskogo_yazyka_readmas.ru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62516"/>
            <a:ext cx="4433895" cy="3195484"/>
          </a:xfrm>
          <a:prstGeom prst="rect">
            <a:avLst/>
          </a:prstGeom>
        </p:spPr>
      </p:pic>
      <p:pic>
        <p:nvPicPr>
          <p:cNvPr id="5" name="Рисунок 4" descr="11dce1d8c04aa16df96298bb58c5241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7780" y="3327977"/>
            <a:ext cx="2496220" cy="353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1643050"/>
            <a:ext cx="7620000" cy="990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такое сингапурские технологии?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153400" cy="4495800"/>
          </a:xfrm>
        </p:spPr>
        <p:txBody>
          <a:bodyPr/>
          <a:lstStyle/>
          <a:p>
            <a:r>
              <a:rPr lang="ru-RU" dirty="0" smtClean="0"/>
              <a:t>Это методика корпоративного обучения, основанная на командных формах работы.</a:t>
            </a:r>
            <a:endParaRPr lang="ru-RU" dirty="0"/>
          </a:p>
        </p:txBody>
      </p:sp>
      <p:pic>
        <p:nvPicPr>
          <p:cNvPr id="14338" name="Picture 2" descr="https://delatdelo.com/wp-content/uploads/2019/06/27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571900" cy="3395091"/>
          </a:xfrm>
          <a:prstGeom prst="rect">
            <a:avLst/>
          </a:prstGeom>
          <a:noFill/>
        </p:spPr>
      </p:pic>
      <p:pic>
        <p:nvPicPr>
          <p:cNvPr id="5" name="Рисунок 4" descr="11dce1d8c04aa16df96298bb58c5241a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5084" y="2857496"/>
            <a:ext cx="2828916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Некоторые структуры сингапурской методики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u="sng" dirty="0" smtClean="0"/>
          </a:p>
          <a:p>
            <a:r>
              <a:rPr lang="ru-RU" u="sng" dirty="0" smtClean="0"/>
              <a:t>МЭНЭДЖ МЭТ</a:t>
            </a:r>
            <a:r>
              <a:rPr lang="ru-RU" dirty="0" smtClean="0"/>
              <a:t> </a:t>
            </a:r>
          </a:p>
          <a:p>
            <a:r>
              <a:rPr lang="ru-RU" u="sng" dirty="0" smtClean="0"/>
              <a:t>ХАЙ ФАЙВ</a:t>
            </a:r>
          </a:p>
          <a:p>
            <a:r>
              <a:rPr lang="ru-RU" u="sng" dirty="0" smtClean="0"/>
              <a:t>КЛОК БАДДИС</a:t>
            </a:r>
          </a:p>
          <a:p>
            <a:r>
              <a:rPr lang="ru-RU" u="sng" dirty="0" smtClean="0"/>
              <a:t>ТЭЙК ОФ – ТАЧ ДАУН</a:t>
            </a:r>
          </a:p>
          <a:p>
            <a:r>
              <a:rPr lang="ru-RU" u="sng" dirty="0" smtClean="0"/>
              <a:t>ДЖОТ ТОТС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pPr>
              <a:buNone/>
            </a:pPr>
            <a:r>
              <a:rPr lang="ru-RU" dirty="0" smtClean="0"/>
              <a:t>Всего 250 структур</a:t>
            </a:r>
            <a:endParaRPr lang="ru-RU" dirty="0"/>
          </a:p>
        </p:txBody>
      </p:sp>
      <p:pic>
        <p:nvPicPr>
          <p:cNvPr id="4" name="Рисунок 3" descr="11dce1d8c04aa16df96298bb58c5241a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5084" y="2857496"/>
            <a:ext cx="2828916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dce1d8c04aa16df96298bb58c5241a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116" y="3000372"/>
            <a:ext cx="2727883" cy="385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современного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Активное </a:t>
            </a:r>
            <a:r>
              <a:rPr lang="ru-RU" dirty="0" err="1" smtClean="0"/>
              <a:t>целеполагание</a:t>
            </a:r>
            <a:endParaRPr lang="ru-RU" dirty="0" smtClean="0"/>
          </a:p>
          <a:p>
            <a:r>
              <a:rPr lang="ru-RU" dirty="0" smtClean="0"/>
              <a:t>Обеспечение развивающего характера образования</a:t>
            </a:r>
          </a:p>
          <a:p>
            <a:r>
              <a:rPr lang="ru-RU" dirty="0" smtClean="0"/>
              <a:t>Формирование положительной мотивации</a:t>
            </a:r>
          </a:p>
          <a:p>
            <a:r>
              <a:rPr lang="ru-RU" dirty="0" smtClean="0"/>
              <a:t>Индивидуальный подход</a:t>
            </a:r>
          </a:p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Подготовительные этапы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 – ознакомительно-мотивационный</a:t>
            </a:r>
          </a:p>
          <a:p>
            <a:r>
              <a:rPr lang="ru-RU" dirty="0" smtClean="0"/>
              <a:t>2 – диагностический </a:t>
            </a:r>
          </a:p>
          <a:p>
            <a:r>
              <a:rPr lang="ru-RU" dirty="0" smtClean="0"/>
              <a:t>3 – подготовка учебного пространства</a:t>
            </a:r>
          </a:p>
          <a:p>
            <a:r>
              <a:rPr lang="ru-RU" dirty="0" smtClean="0"/>
              <a:t>4 – психологическая подготовка</a:t>
            </a:r>
            <a:endParaRPr lang="ru-RU" dirty="0"/>
          </a:p>
        </p:txBody>
      </p:sp>
      <p:pic>
        <p:nvPicPr>
          <p:cNvPr id="4" name="Рисунок 3" descr="11dce1d8c04aa16df96298bb58c5241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120164"/>
            <a:ext cx="2643173" cy="3737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Карточка – «МЭНЭДЖ МЭТ»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fs.znanio.ru/methodology/images/32/87/3287eff58bfcfa6a741115f499c45e0c3c8a9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6477044" cy="4857784"/>
          </a:xfrm>
          <a:prstGeom prst="rect">
            <a:avLst/>
          </a:prstGeom>
          <a:noFill/>
        </p:spPr>
      </p:pic>
      <p:pic>
        <p:nvPicPr>
          <p:cNvPr id="4" name="Рисунок 3" descr="11dce1d8c04aa16df96298bb58c5241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322210"/>
            <a:ext cx="2500297" cy="353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Структура – «ХАЙ ФАЙВ»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8" name="AutoShape 2" descr="https://flyclipart.com/thumb2/registered-massage-therapy-rmt-empower-health-clinic-294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webmg.ru/wp-content/uploads/2022/10/297767-f443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4429156" cy="4549104"/>
          </a:xfrm>
          <a:prstGeom prst="rect">
            <a:avLst/>
          </a:prstGeom>
          <a:noFill/>
        </p:spPr>
      </p:pic>
      <p:pic>
        <p:nvPicPr>
          <p:cNvPr id="5" name="Рисунок 4" descr="11dce1d8c04aa16df96298bb58c5241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322210"/>
            <a:ext cx="2500297" cy="353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Структура – «ДЖОТ ТОТС»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s://fsd.multiurok.ru/html/2019/05/01/s_5cc93daa93b64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7715304" cy="4339860"/>
          </a:xfrm>
          <a:prstGeom prst="rect">
            <a:avLst/>
          </a:prstGeom>
          <a:noFill/>
        </p:spPr>
      </p:pic>
      <p:pic>
        <p:nvPicPr>
          <p:cNvPr id="4" name="Рисунок 3" descr="11dce1d8c04aa16df96298bb58c5241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322210"/>
            <a:ext cx="2500297" cy="353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Пример задания структуры «</a:t>
            </a:r>
            <a:r>
              <a:rPr lang="ru-RU" dirty="0" err="1" smtClean="0">
                <a:solidFill>
                  <a:schemeClr val="tx1"/>
                </a:solidFill>
              </a:rPr>
              <a:t>джот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тотс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49e87607ece2330fd7e38f87317604dd-800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576" t="18750" r="34496" b="26250"/>
          <a:stretch>
            <a:fillRect/>
          </a:stretch>
        </p:blipFill>
        <p:spPr>
          <a:xfrm>
            <a:off x="0" y="1500174"/>
            <a:ext cx="5000628" cy="350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571744"/>
            <a:ext cx="22145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такое механическая передача?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1dce1d8c04aa16df96298bb58c5241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7780" y="3327977"/>
            <a:ext cx="2496220" cy="3530023"/>
          </a:xfrm>
          <a:prstGeom prst="rect">
            <a:avLst/>
          </a:prstGeom>
        </p:spPr>
      </p:pic>
      <p:pic>
        <p:nvPicPr>
          <p:cNvPr id="7" name="Содержимое 3" descr="49e87607ece2330fd7e38f87317604dd-800x.jpg"/>
          <p:cNvPicPr>
            <a:picLocks noChangeAspect="1"/>
          </p:cNvPicPr>
          <p:nvPr/>
        </p:nvPicPr>
        <p:blipFill>
          <a:blip r:embed="rId2" cstate="print"/>
          <a:srcRect l="65392" t="44417" r="935" b="26250"/>
          <a:stretch>
            <a:fillRect/>
          </a:stretch>
        </p:blipFill>
        <p:spPr>
          <a:xfrm>
            <a:off x="1214414" y="4991088"/>
            <a:ext cx="2857520" cy="186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</TotalTime>
  <Words>129</Words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Сингапурские технологии  в образовательном процессе</vt:lpstr>
      <vt:lpstr>Что такое сингапурские технологии?</vt:lpstr>
      <vt:lpstr>Некоторые структуры сингапурской методики</vt:lpstr>
      <vt:lpstr>Этапы современного урока</vt:lpstr>
      <vt:lpstr>Подготовительные этапы работы</vt:lpstr>
      <vt:lpstr>Карточка – «МЭНЭДЖ МЭТ»</vt:lpstr>
      <vt:lpstr>Структура – «ХАЙ ФАЙВ» </vt:lpstr>
      <vt:lpstr>Структура – «ДЖОТ ТОТС»</vt:lpstr>
      <vt:lpstr>Пример задания структуры «джот тотс»</vt:lpstr>
      <vt:lpstr>Сингапурские технологии актуальны для СПО по следующим пунктам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Сингапурские технологии  в образовательном процессе</dc:title>
  <dc:creator>Lily</dc:creator>
  <cp:lastModifiedBy>Lily</cp:lastModifiedBy>
  <cp:revision>9</cp:revision>
  <dcterms:created xsi:type="dcterms:W3CDTF">2023-01-09T09:38:23Z</dcterms:created>
  <dcterms:modified xsi:type="dcterms:W3CDTF">2023-05-25T11:09:08Z</dcterms:modified>
</cp:coreProperties>
</file>