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5"/>
  </p:notesMasterIdLst>
  <p:handoutMasterIdLst>
    <p:handoutMasterId r:id="rId6"/>
  </p:handoutMasterIdLst>
  <p:sldIdLst>
    <p:sldId id="289" r:id="rId2"/>
    <p:sldId id="310" r:id="rId3"/>
    <p:sldId id="316" r:id="rId4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F"/>
    <a:srgbClr val="0058BF"/>
    <a:srgbClr val="660033"/>
    <a:srgbClr val="800000"/>
    <a:srgbClr val="663300"/>
    <a:srgbClr val="000099"/>
    <a:srgbClr val="008000"/>
    <a:srgbClr val="FFA366"/>
    <a:srgbClr val="FF66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28" y="102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A2281-3FEA-405F-AE2E-13DEB2B63F59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DE2CB-0075-406F-B5F7-8B7901A0E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035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EC183-BC8B-4F0D-B308-2CBD83864CFE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E4FED-8186-41B2-897C-F2C09B317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1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4FED-8186-41B2-897C-F2C09B3176D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095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4FED-8186-41B2-897C-F2C09B3176D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21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32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34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85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39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6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78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0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7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13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49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730" y="3718226"/>
            <a:ext cx="8714984" cy="1247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58BF"/>
                </a:solidFill>
                <a:latin typeface="Comic Sans MS" panose="030F0702030302020204" pitchFamily="66" charset="0"/>
              </a:rPr>
              <a:t>Подзаголовок</a:t>
            </a:r>
            <a:r>
              <a:rPr lang="ru-RU" sz="2400" b="1" dirty="0">
                <a:solidFill>
                  <a:srgbClr val="0058BF"/>
                </a:solidFill>
                <a:latin typeface="Comic Sans MS" panose="030F0702030302020204" pitchFamily="66" charset="0"/>
              </a:rPr>
              <a:t/>
            </a:r>
            <a:br>
              <a:rPr lang="ru-RU" sz="2400" b="1" dirty="0">
                <a:solidFill>
                  <a:srgbClr val="0058BF"/>
                </a:solidFill>
                <a:latin typeface="Comic Sans MS" panose="030F0702030302020204" pitchFamily="66" charset="0"/>
              </a:rPr>
            </a:br>
            <a:endParaRPr lang="ru-RU" sz="2400" dirty="0">
              <a:solidFill>
                <a:srgbClr val="0058BF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26851" y="5882818"/>
            <a:ext cx="11718843" cy="8183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ru-RU" sz="1600" b="1" dirty="0">
                <a:solidFill>
                  <a:srgbClr val="A2000F"/>
                </a:solidFill>
                <a:latin typeface="Comic Sans MS" pitchFamily="66" charset="0"/>
              </a:rPr>
              <a:t>Фамилия Имя Отчество</a:t>
            </a:r>
          </a:p>
          <a:p>
            <a:pPr algn="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A2000F"/>
                </a:solidFill>
                <a:latin typeface="Comic Sans MS" pitchFamily="66" charset="0"/>
              </a:rPr>
              <a:t>группа</a:t>
            </a:r>
            <a:endParaRPr lang="ru-RU" sz="1600" b="1" dirty="0">
              <a:solidFill>
                <a:srgbClr val="A2000F"/>
              </a:solidFill>
              <a:latin typeface="Comic Sans MS" pitchFamily="66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7326" y="5882817"/>
            <a:ext cx="11728368" cy="45719"/>
          </a:xfrm>
          <a:prstGeom prst="rect">
            <a:avLst/>
          </a:prstGeom>
          <a:solidFill>
            <a:srgbClr val="0058BF"/>
          </a:solidFill>
          <a:ln>
            <a:solidFill>
              <a:srgbClr val="005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solidFill>
                <a:srgbClr val="000099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26851" y="176130"/>
            <a:ext cx="11810820" cy="1185642"/>
            <a:chOff x="217326" y="176131"/>
            <a:chExt cx="11810820" cy="1185642"/>
          </a:xfrm>
        </p:grpSpPr>
        <p:sp>
          <p:nvSpPr>
            <p:cNvPr id="26" name="Надпись 2"/>
            <p:cNvSpPr txBox="1">
              <a:spLocks noChangeArrowheads="1"/>
            </p:cNvSpPr>
            <p:nvPr/>
          </p:nvSpPr>
          <p:spPr bwMode="auto">
            <a:xfrm>
              <a:off x="4208530" y="176131"/>
              <a:ext cx="7819616" cy="448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indent="-180340" algn="r"/>
              <a:r>
                <a:rPr lang="ru-RU" sz="1200" b="1" spc="50" dirty="0">
                  <a:solidFill>
                    <a:srgbClr val="8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государственное бюджетное профессиональное </a:t>
              </a:r>
              <a:r>
                <a:rPr lang="ru-RU" sz="1200" b="1" spc="50" dirty="0" smtClean="0">
                  <a:solidFill>
                    <a:srgbClr val="8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образовательное </a:t>
              </a:r>
              <a:r>
                <a:rPr lang="ru-RU" sz="1200" b="1" spc="50" dirty="0">
                  <a:solidFill>
                    <a:srgbClr val="8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учреждение</a:t>
              </a:r>
            </a:p>
            <a:p>
              <a:pPr algn="r"/>
              <a:r>
                <a:rPr lang="ru-RU" sz="1200" b="1" spc="50" dirty="0" smtClean="0">
                  <a:solidFill>
                    <a:srgbClr val="800000"/>
                  </a:solidFill>
                </a:rPr>
                <a:t>«Пермский </a:t>
              </a:r>
              <a:r>
                <a:rPr lang="en-US" sz="1200" b="1" spc="50" dirty="0" smtClean="0">
                  <a:solidFill>
                    <a:srgbClr val="800000"/>
                  </a:solidFill>
                </a:rPr>
                <a:t> </a:t>
              </a:r>
              <a:r>
                <a:rPr lang="ru-RU" sz="1200" b="1" spc="50" dirty="0" smtClean="0">
                  <a:solidFill>
                    <a:srgbClr val="800000"/>
                  </a:solidFill>
                </a:rPr>
                <a:t>политехнический колледж </a:t>
              </a:r>
              <a:r>
                <a:rPr lang="ru-RU" sz="1200" b="1" spc="50" dirty="0">
                  <a:solidFill>
                    <a:srgbClr val="800000"/>
                  </a:solidFill>
                </a:rPr>
                <a:t>имени Н.Г. </a:t>
              </a:r>
              <a:r>
                <a:rPr lang="ru-RU" sz="1200" b="1" spc="50" dirty="0" smtClean="0">
                  <a:solidFill>
                    <a:srgbClr val="800000"/>
                  </a:solidFill>
                </a:rPr>
                <a:t>Славянова» </a:t>
              </a:r>
              <a:endParaRPr lang="ru-RU" sz="1200" b="1" spc="50" dirty="0">
                <a:solidFill>
                  <a:srgbClr val="800000"/>
                </a:solidFill>
              </a:endParaRPr>
            </a:p>
            <a:p>
              <a:pPr algn="ctr">
                <a:lnSpc>
                  <a:spcPct val="106000"/>
                </a:lnSpc>
              </a:pPr>
              <a:r>
                <a:rPr lang="ru-RU" sz="9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endParaRPr lang="ru-RU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217326" y="176131"/>
              <a:ext cx="11728369" cy="523875"/>
              <a:chOff x="0" y="0"/>
              <a:chExt cx="11728664" cy="523875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3724274" y="473550"/>
                <a:ext cx="8004390" cy="48789"/>
              </a:xfrm>
              <a:prstGeom prst="rect">
                <a:avLst/>
              </a:prstGeom>
              <a:solidFill>
                <a:srgbClr val="0058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21" name="Группа 20"/>
              <p:cNvGrpSpPr/>
              <p:nvPr/>
            </p:nvGrpSpPr>
            <p:grpSpPr>
              <a:xfrm>
                <a:off x="0" y="0"/>
                <a:ext cx="4051643" cy="523875"/>
                <a:chOff x="0" y="0"/>
                <a:chExt cx="4051643" cy="523875"/>
              </a:xfrm>
            </p:grpSpPr>
            <p:sp>
              <p:nvSpPr>
                <p:cNvPr id="22" name="Прямоугольник 21"/>
                <p:cNvSpPr/>
                <p:nvPr/>
              </p:nvSpPr>
              <p:spPr>
                <a:xfrm>
                  <a:off x="9525" y="0"/>
                  <a:ext cx="3960141" cy="523875"/>
                </a:xfrm>
                <a:prstGeom prst="rect">
                  <a:avLst/>
                </a:prstGeom>
                <a:solidFill>
                  <a:srgbClr val="0058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>
                    <a:solidFill>
                      <a:srgbClr val="C00000"/>
                    </a:solidFill>
                  </a:endParaRPr>
                </a:p>
              </p:txBody>
            </p:sp>
            <p:pic>
              <p:nvPicPr>
                <p:cNvPr id="24" name="Рисунок 2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146050"/>
                  <a:ext cx="4051643" cy="231140"/>
                </a:xfrm>
                <a:prstGeom prst="rect">
                  <a:avLst/>
                </a:prstGeom>
              </p:spPr>
            </p:pic>
          </p:grpSp>
        </p:grpSp>
        <p:sp>
          <p:nvSpPr>
            <p:cNvPr id="27" name="Прямоугольный треугольник 26"/>
            <p:cNvSpPr/>
            <p:nvPr/>
          </p:nvSpPr>
          <p:spPr>
            <a:xfrm rot="5400000">
              <a:off x="3417954" y="571198"/>
              <a:ext cx="676275" cy="904875"/>
            </a:xfrm>
            <a:prstGeom prst="rtTriangle">
              <a:avLst/>
            </a:prstGeom>
            <a:solidFill>
              <a:srgbClr val="0058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28" name="Прямоугольный треугольник 27"/>
          <p:cNvSpPr/>
          <p:nvPr/>
        </p:nvSpPr>
        <p:spPr>
          <a:xfrm rot="5400000">
            <a:off x="3324493" y="582635"/>
            <a:ext cx="673204" cy="9048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94" y="834424"/>
            <a:ext cx="2520000" cy="1145446"/>
          </a:xfrm>
          <a:prstGeom prst="rect">
            <a:avLst/>
          </a:prstGeom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1826205" y="2059807"/>
            <a:ext cx="8556907" cy="1758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A2000F"/>
                </a:solidFill>
                <a:latin typeface="Comic Sans MS" panose="030F0702030302020204" pitchFamily="66" charset="0"/>
              </a:rPr>
              <a:t>Заголовок</a:t>
            </a:r>
            <a:r>
              <a:rPr lang="ru-RU" sz="2000" b="1" dirty="0">
                <a:solidFill>
                  <a:srgbClr val="FF3300"/>
                </a:solidFill>
              </a:rPr>
              <a:t> </a:t>
            </a:r>
            <a:endParaRPr lang="ru-RU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" t="17198" b="14480"/>
          <a:stretch/>
        </p:blipFill>
        <p:spPr>
          <a:xfrm>
            <a:off x="217326" y="834424"/>
            <a:ext cx="954135" cy="98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23912" y="0"/>
            <a:ext cx="84440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bg1"/>
                </a:solidFill>
                <a:latin typeface="Comic Sans MS" pitchFamily="66" charset="0"/>
              </a:rPr>
              <a:t>Тема выступления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53819" y="6547558"/>
            <a:ext cx="11814402" cy="310442"/>
            <a:chOff x="406400" y="6547558"/>
            <a:chExt cx="8354268" cy="31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06400" y="6547558"/>
              <a:ext cx="8274755" cy="33864"/>
            </a:xfrm>
            <a:prstGeom prst="line">
              <a:avLst/>
            </a:prstGeom>
            <a:ln>
              <a:solidFill>
                <a:srgbClr val="0058BF"/>
              </a:solidFill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5912" y="6550223"/>
              <a:ext cx="82747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solidFill>
                    <a:srgbClr val="A2000F"/>
                  </a:solidFill>
                  <a:latin typeface="Comic Sans MS" pitchFamily="66" charset="0"/>
                </a:rPr>
                <a:t>Фамилия Имя Отчество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53819" y="169277"/>
            <a:ext cx="11814402" cy="1200150"/>
            <a:chOff x="170402" y="170859"/>
            <a:chExt cx="11814402" cy="120015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70402" y="170859"/>
              <a:ext cx="11814402" cy="523875"/>
              <a:chOff x="-90451" y="-4606"/>
              <a:chExt cx="11814701" cy="523875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724273" y="473550"/>
                <a:ext cx="7999977" cy="45719"/>
              </a:xfrm>
              <a:prstGeom prst="rect">
                <a:avLst/>
              </a:prstGeom>
              <a:solidFill>
                <a:srgbClr val="0058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6" name="Группа 15"/>
              <p:cNvGrpSpPr/>
              <p:nvPr/>
            </p:nvGrpSpPr>
            <p:grpSpPr>
              <a:xfrm>
                <a:off x="-90451" y="-4606"/>
                <a:ext cx="4874964" cy="523875"/>
                <a:chOff x="-90451" y="-4606"/>
                <a:chExt cx="4874964" cy="523875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-90451" y="-4606"/>
                  <a:ext cx="4874964" cy="523875"/>
                </a:xfrm>
                <a:prstGeom prst="rect">
                  <a:avLst/>
                </a:prstGeom>
                <a:solidFill>
                  <a:srgbClr val="0058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>
                    <a:solidFill>
                      <a:srgbClr val="C00000"/>
                    </a:solidFill>
                  </a:endParaRPr>
                </a:p>
              </p:txBody>
            </p:sp>
            <p:pic>
              <p:nvPicPr>
                <p:cNvPr id="19" name="Рисунок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8224" y="167426"/>
                  <a:ext cx="4051643" cy="231140"/>
                </a:xfrm>
                <a:prstGeom prst="rect">
                  <a:avLst/>
                </a:prstGeom>
              </p:spPr>
            </p:pic>
          </p:grpSp>
        </p:grpSp>
        <p:sp>
          <p:nvSpPr>
            <p:cNvPr id="12" name="Прямоугольный треугольник 11"/>
            <p:cNvSpPr/>
            <p:nvPr/>
          </p:nvSpPr>
          <p:spPr>
            <a:xfrm rot="5400000">
              <a:off x="3368017" y="581969"/>
              <a:ext cx="673204" cy="9048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6707960" y="259836"/>
            <a:ext cx="5260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заголовок (подзаголовок)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2" t="18289" b="16031"/>
          <a:stretch/>
        </p:blipFill>
        <p:spPr>
          <a:xfrm>
            <a:off x="226204" y="177165"/>
            <a:ext cx="513888" cy="5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27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23912" y="0"/>
            <a:ext cx="84440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bg1"/>
                </a:solidFill>
                <a:latin typeface="Comic Sans MS" pitchFamily="66" charset="0"/>
              </a:rPr>
              <a:t>Тема выступления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53819" y="6547558"/>
            <a:ext cx="11814402" cy="310442"/>
            <a:chOff x="406400" y="6547558"/>
            <a:chExt cx="8354268" cy="31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06400" y="6547558"/>
              <a:ext cx="8274755" cy="33864"/>
            </a:xfrm>
            <a:prstGeom prst="line">
              <a:avLst/>
            </a:prstGeom>
            <a:ln>
              <a:solidFill>
                <a:srgbClr val="0058BF"/>
              </a:solidFill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5912" y="6550223"/>
              <a:ext cx="82747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solidFill>
                    <a:srgbClr val="A2000F"/>
                  </a:solidFill>
                  <a:latin typeface="Comic Sans MS" pitchFamily="66" charset="0"/>
                </a:rPr>
                <a:t>Фамилия Имя Отчество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53819" y="169277"/>
            <a:ext cx="11814402" cy="1200150"/>
            <a:chOff x="170402" y="170859"/>
            <a:chExt cx="11814402" cy="120015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70402" y="170859"/>
              <a:ext cx="11814402" cy="523875"/>
              <a:chOff x="-90451" y="-4606"/>
              <a:chExt cx="11814701" cy="523875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724273" y="473550"/>
                <a:ext cx="7999977" cy="45719"/>
              </a:xfrm>
              <a:prstGeom prst="rect">
                <a:avLst/>
              </a:prstGeom>
              <a:solidFill>
                <a:srgbClr val="0058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6" name="Группа 15"/>
              <p:cNvGrpSpPr/>
              <p:nvPr/>
            </p:nvGrpSpPr>
            <p:grpSpPr>
              <a:xfrm>
                <a:off x="-90451" y="-4606"/>
                <a:ext cx="4874964" cy="523875"/>
                <a:chOff x="-90451" y="-4606"/>
                <a:chExt cx="4874964" cy="523875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-90451" y="-4606"/>
                  <a:ext cx="4874964" cy="523875"/>
                </a:xfrm>
                <a:prstGeom prst="rect">
                  <a:avLst/>
                </a:prstGeom>
                <a:solidFill>
                  <a:srgbClr val="0058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>
                    <a:solidFill>
                      <a:srgbClr val="C00000"/>
                    </a:solidFill>
                  </a:endParaRPr>
                </a:p>
              </p:txBody>
            </p:sp>
            <p:pic>
              <p:nvPicPr>
                <p:cNvPr id="19" name="Рисунок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8224" y="167426"/>
                  <a:ext cx="4051643" cy="231140"/>
                </a:xfrm>
                <a:prstGeom prst="rect">
                  <a:avLst/>
                </a:prstGeom>
              </p:spPr>
            </p:pic>
          </p:grpSp>
        </p:grpSp>
        <p:sp>
          <p:nvSpPr>
            <p:cNvPr id="12" name="Прямоугольный треугольник 11"/>
            <p:cNvSpPr/>
            <p:nvPr/>
          </p:nvSpPr>
          <p:spPr>
            <a:xfrm rot="5400000">
              <a:off x="3368017" y="581969"/>
              <a:ext cx="673204" cy="9048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6707960" y="259836"/>
            <a:ext cx="5260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08000"/>
                </a:solidFill>
                <a:latin typeface="Comic Sans MS" panose="030F0702030302020204" pitchFamily="66" charset="0"/>
              </a:rPr>
              <a:t>заголовок (подзаголовок)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826205" y="2059807"/>
            <a:ext cx="8556907" cy="1758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0058BF"/>
                </a:solidFill>
                <a:latin typeface="Comic Sans MS" panose="030F0702030302020204" pitchFamily="66" charset="0"/>
              </a:rPr>
              <a:t>Заключительный слайд</a:t>
            </a:r>
            <a:endParaRPr lang="ru-RU" sz="5400" dirty="0">
              <a:solidFill>
                <a:srgbClr val="0058BF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2" t="18289" b="16031"/>
          <a:stretch/>
        </p:blipFill>
        <p:spPr>
          <a:xfrm>
            <a:off x="226204" y="177165"/>
            <a:ext cx="513888" cy="5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0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2195</TotalTime>
  <Words>43</Words>
  <Application>Microsoft Office PowerPoint</Application>
  <PresentationFormat>Широкоэкранный</PresentationFormat>
  <Paragraphs>16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Тема Office</vt:lpstr>
      <vt:lpstr>Подзаголовок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Кадочникова Наталья Владимировна</dc:creator>
  <cp:lastModifiedBy>Габов</cp:lastModifiedBy>
  <cp:revision>186</cp:revision>
  <cp:lastPrinted>2022-01-17T04:05:35Z</cp:lastPrinted>
  <dcterms:created xsi:type="dcterms:W3CDTF">2018-04-14T11:41:09Z</dcterms:created>
  <dcterms:modified xsi:type="dcterms:W3CDTF">2024-09-27T11:46:15Z</dcterms:modified>
</cp:coreProperties>
</file>